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9" r:id="rId4"/>
    <p:sldId id="270" r:id="rId5"/>
    <p:sldId id="271" r:id="rId6"/>
    <p:sldId id="272" r:id="rId7"/>
    <p:sldId id="273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Twinkl" pitchFamily="2" charset="0"/>
      <p:regular r:id="rId18"/>
      <p:bold r:id="rId19"/>
    </p:embeddedFont>
    <p:embeddedFont>
      <p:font typeface="Twinkl SemiBold" pitchFamily="2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55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440F20-206B-4CBE-B68D-415680EAA1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47433-C73C-440A-BE97-05066332FF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6717DB-19F2-43F3-BE2B-82E1FCC9652E}" type="datetimeFigureOut">
              <a:rPr lang="en-GB"/>
              <a:pPr>
                <a:defRPr/>
              </a:pPr>
              <a:t>07/03/2020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E7DB8-2F8B-4F81-8063-FE4F4906A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86D95-DDA6-4DB3-8076-BFA214D09C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9C843E-3811-4791-B545-72F3E9346A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88AFA5-4063-4CBE-B82A-F7B67B11C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B233D-2501-4D27-8C2A-CD63BF72C6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6ACF2-4BD8-43A4-913F-8360D5B36ADE}" type="datetimeFigureOut">
              <a:rPr lang="en-GB"/>
              <a:pPr>
                <a:defRPr/>
              </a:pPr>
              <a:t>07/03/2020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379DA8-1D7C-4BE8-B100-A17DB407D1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F0C75F-CED3-4032-A1B7-2EA76A6E5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23C13-738D-48C7-BD65-EF93BF6BEF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710F7-DF46-467D-8ADB-5CDB09B63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B43497-6219-4861-A664-13A682E6B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DDADD-6D16-41E0-9291-A2CA44FB0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2C110FA-2632-401F-9589-C5433DF427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9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0D4F3EA-58FB-48CE-A746-9BD04848064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F278488-0D47-414E-9F04-352753CA2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5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C30A312-A5B4-480E-8D54-425243DE743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97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9FAFFFA-8CC4-4B10-92AB-A704722550B6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A288C12-BDAC-4DEB-A42B-3B2FE89271C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581A34-E6D6-4284-8C61-5AC3CC70BD63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23088B-DCB0-4096-A5C7-F70E84F6CB6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4F0289AA-6A0E-4569-894B-45E61FF8B341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910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1ED1D5F-B208-43B9-8A65-AA6AFE56C5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202483-9F50-4607-8A5C-DF74FEC651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CA40F1-F57B-40EC-AAEC-253323FA8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70144515-2C09-4C19-8C9D-D677E632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057">
            <a:off x="4224338" y="5099050"/>
            <a:ext cx="7064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188F618C-9B23-4F89-B730-96F9D7C47C63}"/>
              </a:ext>
            </a:extLst>
          </p:cNvPr>
          <p:cNvSpPr/>
          <p:nvPr/>
        </p:nvSpPr>
        <p:spPr>
          <a:xfrm>
            <a:off x="768350" y="4503738"/>
            <a:ext cx="1382713" cy="38576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5 Day 1</a:t>
            </a:r>
          </a:p>
        </p:txBody>
      </p:sp>
      <p:sp>
        <p:nvSpPr>
          <p:cNvPr id="9" name="Rounded 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800AD48B-E470-4989-B65E-8A73ECCA501B}"/>
              </a:ext>
            </a:extLst>
          </p:cNvPr>
          <p:cNvSpPr/>
          <p:nvPr/>
        </p:nvSpPr>
        <p:spPr>
          <a:xfrm>
            <a:off x="2327275" y="4503738"/>
            <a:ext cx="1382713" cy="3857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5 Day 2</a:t>
            </a:r>
          </a:p>
        </p:txBody>
      </p:sp>
      <p:sp>
        <p:nvSpPr>
          <p:cNvPr id="10" name="Rounded 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49A9E58F-2519-4E14-AE45-BBD4A1ED1DCD}"/>
              </a:ext>
            </a:extLst>
          </p:cNvPr>
          <p:cNvSpPr/>
          <p:nvPr/>
        </p:nvSpPr>
        <p:spPr>
          <a:xfrm>
            <a:off x="3886200" y="4503738"/>
            <a:ext cx="1384300" cy="3857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5 Day 3</a:t>
            </a:r>
          </a:p>
        </p:txBody>
      </p:sp>
      <p:sp>
        <p:nvSpPr>
          <p:cNvPr id="11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6CE2821D-4A9B-4DDD-B991-0568F50AECB4}"/>
              </a:ext>
            </a:extLst>
          </p:cNvPr>
          <p:cNvSpPr/>
          <p:nvPr/>
        </p:nvSpPr>
        <p:spPr>
          <a:xfrm>
            <a:off x="5445125" y="4503738"/>
            <a:ext cx="1384300" cy="3857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5 Day 4</a:t>
            </a:r>
          </a:p>
        </p:txBody>
      </p:sp>
      <p:sp>
        <p:nvSpPr>
          <p:cNvPr id="12" name="Rounded 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049D2D92-63CA-41E7-B44A-C39E52382686}"/>
              </a:ext>
            </a:extLst>
          </p:cNvPr>
          <p:cNvSpPr/>
          <p:nvPr/>
        </p:nvSpPr>
        <p:spPr>
          <a:xfrm>
            <a:off x="7004050" y="4503738"/>
            <a:ext cx="1384300" cy="3857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5 Day 5</a:t>
            </a:r>
          </a:p>
        </p:txBody>
      </p:sp>
      <p:pic>
        <p:nvPicPr>
          <p:cNvPr id="9224" name="Picture 12">
            <a:extLst>
              <a:ext uri="{FF2B5EF4-FFF2-40B4-BE49-F238E27FC236}">
                <a16:creationId xmlns:a16="http://schemas.microsoft.com/office/drawing/2014/main" id="{C654A209-8C4A-48EF-A20D-68FD4309BA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708025"/>
            <a:ext cx="3729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>
            <a:extLst>
              <a:ext uri="{FF2B5EF4-FFF2-40B4-BE49-F238E27FC236}">
                <a16:creationId xmlns:a16="http://schemas.microsoft.com/office/drawing/2014/main" id="{103E2A20-39A6-45FF-943A-2D43C193A4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006">
            <a:off x="3649663" y="5030788"/>
            <a:ext cx="8016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98A96A-9BF0-428D-91E9-E3FE827CFEFA}"/>
              </a:ext>
            </a:extLst>
          </p:cNvPr>
          <p:cNvSpPr/>
          <p:nvPr/>
        </p:nvSpPr>
        <p:spPr>
          <a:xfrm>
            <a:off x="4656138" y="4541838"/>
            <a:ext cx="3732212" cy="15573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Reasoning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F16E5638-9D01-467A-9FF1-4FAC33C60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38738"/>
            <a:ext cx="1901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   ÷ 5 =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Prove it!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C644A-DDFD-48DE-B950-F473302EEB2B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Fluency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D34A9-B40C-4393-AF14-CE2CC110558B}"/>
              </a:ext>
            </a:extLst>
          </p:cNvPr>
          <p:cNvSpPr/>
          <p:nvPr/>
        </p:nvSpPr>
        <p:spPr>
          <a:xfrm>
            <a:off x="4656138" y="765175"/>
            <a:ext cx="3732212" cy="3692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Problem Solving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George leaves band practice at the time shown on the clock. His practice lasts 1 hour and 50 minutes. At what time does his practice start?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46" name="Rectangle 17">
            <a:extLst>
              <a:ext uri="{FF2B5EF4-FFF2-40B4-BE49-F238E27FC236}">
                <a16:creationId xmlns:a16="http://schemas.microsoft.com/office/drawing/2014/main" id="{5CA8BA97-E7C4-4904-A1EE-6FF442F8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5 Day 1</a:t>
            </a:r>
          </a:p>
        </p:txBody>
      </p:sp>
      <p:sp>
        <p:nvSpPr>
          <p:cNvPr id="10247" name="Rectangle 22">
            <a:extLst>
              <a:ext uri="{FF2B5EF4-FFF2-40B4-BE49-F238E27FC236}">
                <a16:creationId xmlns:a16="http://schemas.microsoft.com/office/drawing/2014/main" id="{AE8A870B-2A57-4061-8D0D-3F64FEDBF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0248" name="Picture 23">
            <a:extLst>
              <a:ext uri="{FF2B5EF4-FFF2-40B4-BE49-F238E27FC236}">
                <a16:creationId xmlns:a16="http://schemas.microsoft.com/office/drawing/2014/main" id="{32FB53B9-971F-48A9-A089-70963539C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1AE15528-28DA-4447-88FF-D5538B2BCB48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16EFFD-0487-4DB5-8634-0D92C8F60126}"/>
              </a:ext>
            </a:extLst>
          </p:cNvPr>
          <p:cNvSpPr/>
          <p:nvPr/>
        </p:nvSpPr>
        <p:spPr>
          <a:xfrm>
            <a:off x="998538" y="1760538"/>
            <a:ext cx="4572000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3600"/>
              </a:spcAft>
              <a:buFontTx/>
              <a:buAutoNum type="arabicPeriod"/>
              <a:defRPr/>
            </a:pPr>
            <a:r>
              <a:rPr lang="en-GB" dirty="0">
                <a:latin typeface="+mn-lt"/>
              </a:rPr>
              <a:t>495 - 100 = 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600"/>
              </a:spcAft>
              <a:buFontTx/>
              <a:buAutoNum type="arabicPeriod"/>
              <a:defRPr/>
            </a:pPr>
            <a:r>
              <a:rPr lang="en-GB" dirty="0">
                <a:latin typeface="+mn-lt"/>
              </a:rPr>
              <a:t>        = 7 × 12 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3. 350 ÷ 25 = 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4. 708 × 60 =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5. 94 493 - 27 307 =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6. 11.8 + 8.083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782C04-AFE2-46A1-A526-2155CA3CDADD}"/>
              </a:ext>
            </a:extLst>
          </p:cNvPr>
          <p:cNvSpPr/>
          <p:nvPr/>
        </p:nvSpPr>
        <p:spPr>
          <a:xfrm>
            <a:off x="1320800" y="2503488"/>
            <a:ext cx="641350" cy="350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5F623D-F402-491C-ACAC-6E3A0676BD5C}"/>
              </a:ext>
            </a:extLst>
          </p:cNvPr>
          <p:cNvSpPr/>
          <p:nvPr/>
        </p:nvSpPr>
        <p:spPr>
          <a:xfrm>
            <a:off x="2536825" y="1755775"/>
            <a:ext cx="555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395</a:t>
            </a:r>
          </a:p>
        </p:txBody>
      </p:sp>
      <p:sp>
        <p:nvSpPr>
          <p:cNvPr id="22" name="Reveal Answer 1">
            <a:extLst>
              <a:ext uri="{FF2B5EF4-FFF2-40B4-BE49-F238E27FC236}">
                <a16:creationId xmlns:a16="http://schemas.microsoft.com/office/drawing/2014/main" id="{0A1C6679-1558-4D86-A877-C90BC50E8284}"/>
              </a:ext>
            </a:extLst>
          </p:cNvPr>
          <p:cNvSpPr/>
          <p:nvPr/>
        </p:nvSpPr>
        <p:spPr>
          <a:xfrm>
            <a:off x="3336925" y="18462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6" name="Reveal Answer 2">
            <a:extLst>
              <a:ext uri="{FF2B5EF4-FFF2-40B4-BE49-F238E27FC236}">
                <a16:creationId xmlns:a16="http://schemas.microsoft.com/office/drawing/2014/main" id="{1E5566C2-3049-4508-BA3A-A72F994FD937}"/>
              </a:ext>
            </a:extLst>
          </p:cNvPr>
          <p:cNvSpPr/>
          <p:nvPr/>
        </p:nvSpPr>
        <p:spPr>
          <a:xfrm>
            <a:off x="3336925" y="253841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7" name="Reveal Answer 3">
            <a:extLst>
              <a:ext uri="{FF2B5EF4-FFF2-40B4-BE49-F238E27FC236}">
                <a16:creationId xmlns:a16="http://schemas.microsoft.com/office/drawing/2014/main" id="{BE5F1F97-8BE1-479F-AAD3-37106868889D}"/>
              </a:ext>
            </a:extLst>
          </p:cNvPr>
          <p:cNvSpPr/>
          <p:nvPr/>
        </p:nvSpPr>
        <p:spPr>
          <a:xfrm>
            <a:off x="3336925" y="327660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8" name="Reveal Answer 4">
            <a:extLst>
              <a:ext uri="{FF2B5EF4-FFF2-40B4-BE49-F238E27FC236}">
                <a16:creationId xmlns:a16="http://schemas.microsoft.com/office/drawing/2014/main" id="{86C0F477-687B-4115-BEE0-FA3BEC9E2DE0}"/>
              </a:ext>
            </a:extLst>
          </p:cNvPr>
          <p:cNvSpPr/>
          <p:nvPr/>
        </p:nvSpPr>
        <p:spPr>
          <a:xfrm>
            <a:off x="3336925" y="40163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9" name="Reveal Answer 5">
            <a:extLst>
              <a:ext uri="{FF2B5EF4-FFF2-40B4-BE49-F238E27FC236}">
                <a16:creationId xmlns:a16="http://schemas.microsoft.com/office/drawing/2014/main" id="{650510C1-A72E-49C2-9EDE-CC6E10C32310}"/>
              </a:ext>
            </a:extLst>
          </p:cNvPr>
          <p:cNvSpPr/>
          <p:nvPr/>
        </p:nvSpPr>
        <p:spPr>
          <a:xfrm>
            <a:off x="3336925" y="47545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0" name="Reveal Answer 6">
            <a:extLst>
              <a:ext uri="{FF2B5EF4-FFF2-40B4-BE49-F238E27FC236}">
                <a16:creationId xmlns:a16="http://schemas.microsoft.com/office/drawing/2014/main" id="{A11E5854-0346-48C1-AF2A-7494436E1EE8}"/>
              </a:ext>
            </a:extLst>
          </p:cNvPr>
          <p:cNvSpPr/>
          <p:nvPr/>
        </p:nvSpPr>
        <p:spPr>
          <a:xfrm>
            <a:off x="3336925" y="549433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4CF58-35BB-4C78-930C-A3D9C9251DAD}"/>
              </a:ext>
            </a:extLst>
          </p:cNvPr>
          <p:cNvSpPr/>
          <p:nvPr/>
        </p:nvSpPr>
        <p:spPr>
          <a:xfrm>
            <a:off x="1412875" y="2503488"/>
            <a:ext cx="4556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48F26D-B426-4692-AA92-0C03DF31F235}"/>
              </a:ext>
            </a:extLst>
          </p:cNvPr>
          <p:cNvSpPr/>
          <p:nvPr/>
        </p:nvSpPr>
        <p:spPr>
          <a:xfrm>
            <a:off x="2536825" y="3201988"/>
            <a:ext cx="4127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A9B884-5AF3-4D0E-8579-05984AEEE991}"/>
              </a:ext>
            </a:extLst>
          </p:cNvPr>
          <p:cNvSpPr/>
          <p:nvPr/>
        </p:nvSpPr>
        <p:spPr>
          <a:xfrm>
            <a:off x="2536825" y="3932238"/>
            <a:ext cx="9255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42 480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A9EB22-3304-4CDD-AF5F-298501CE4C33}"/>
              </a:ext>
            </a:extLst>
          </p:cNvPr>
          <p:cNvSpPr/>
          <p:nvPr/>
        </p:nvSpPr>
        <p:spPr>
          <a:xfrm>
            <a:off x="3052763" y="4692650"/>
            <a:ext cx="927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67 186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65386F-DF89-4804-A725-CDCEA561FC61}"/>
              </a:ext>
            </a:extLst>
          </p:cNvPr>
          <p:cNvSpPr/>
          <p:nvPr/>
        </p:nvSpPr>
        <p:spPr>
          <a:xfrm>
            <a:off x="2801938" y="5413375"/>
            <a:ext cx="8651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19.883</a:t>
            </a:r>
          </a:p>
        </p:txBody>
      </p:sp>
      <p:sp>
        <p:nvSpPr>
          <p:cNvPr id="36" name="Reveal Answer 7">
            <a:extLst>
              <a:ext uri="{FF2B5EF4-FFF2-40B4-BE49-F238E27FC236}">
                <a16:creationId xmlns:a16="http://schemas.microsoft.com/office/drawing/2014/main" id="{40ACC63E-DE12-4D5E-805C-EAC5BD7C460C}"/>
              </a:ext>
            </a:extLst>
          </p:cNvPr>
          <p:cNvSpPr/>
          <p:nvPr/>
        </p:nvSpPr>
        <p:spPr>
          <a:xfrm>
            <a:off x="6049963" y="4086225"/>
            <a:ext cx="1006475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F8038A-D0B8-4D54-A309-FFA7B1984DC0}"/>
              </a:ext>
            </a:extLst>
          </p:cNvPr>
          <p:cNvSpPr/>
          <p:nvPr/>
        </p:nvSpPr>
        <p:spPr>
          <a:xfrm>
            <a:off x="6196013" y="3987800"/>
            <a:ext cx="7143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12:55</a:t>
            </a:r>
          </a:p>
        </p:txBody>
      </p:sp>
      <p:pic>
        <p:nvPicPr>
          <p:cNvPr id="10266" name="Picture 5">
            <a:extLst>
              <a:ext uri="{FF2B5EF4-FFF2-40B4-BE49-F238E27FC236}">
                <a16:creationId xmlns:a16="http://schemas.microsoft.com/office/drawing/2014/main" id="{3D3441A6-0A66-4D5F-A31F-2DBAC153D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627313"/>
            <a:ext cx="13652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915341-EE7A-460D-BF9D-9A3035D6A982}"/>
              </a:ext>
            </a:extLst>
          </p:cNvPr>
          <p:cNvCxnSpPr/>
          <p:nvPr/>
        </p:nvCxnSpPr>
        <p:spPr>
          <a:xfrm flipV="1">
            <a:off x="6529388" y="3276600"/>
            <a:ext cx="355600" cy="49213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071287-F896-48B7-B3D9-9F272EA394A3}"/>
              </a:ext>
            </a:extLst>
          </p:cNvPr>
          <p:cNvCxnSpPr/>
          <p:nvPr/>
        </p:nvCxnSpPr>
        <p:spPr>
          <a:xfrm flipH="1" flipV="1">
            <a:off x="6103938" y="3317875"/>
            <a:ext cx="425450" cy="79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9" name="Group 42">
            <a:extLst>
              <a:ext uri="{FF2B5EF4-FFF2-40B4-BE49-F238E27FC236}">
                <a16:creationId xmlns:a16="http://schemas.microsoft.com/office/drawing/2014/main" id="{E200EF84-50DF-4F78-9A4E-ECBD9642AAF9}"/>
              </a:ext>
            </a:extLst>
          </p:cNvPr>
          <p:cNvGrpSpPr>
            <a:grpSpLocks/>
          </p:cNvGrpSpPr>
          <p:nvPr/>
        </p:nvGrpSpPr>
        <p:grpSpPr bwMode="auto">
          <a:xfrm>
            <a:off x="5924550" y="5027613"/>
            <a:ext cx="419100" cy="592137"/>
            <a:chOff x="843567" y="4837492"/>
            <a:chExt cx="418705" cy="592874"/>
          </a:xfrm>
        </p:grpSpPr>
        <p:sp>
          <p:nvSpPr>
            <p:cNvPr id="10274" name="Rectangle 43">
              <a:extLst>
                <a:ext uri="{FF2B5EF4-FFF2-40B4-BE49-F238E27FC236}">
                  <a16:creationId xmlns:a16="http://schemas.microsoft.com/office/drawing/2014/main" id="{9BBAC5D7-9AE5-4F72-B1D0-8B3531BB1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68" y="4837492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275" name="Rectangle 44">
              <a:extLst>
                <a:ext uri="{FF2B5EF4-FFF2-40B4-BE49-F238E27FC236}">
                  <a16:creationId xmlns:a16="http://schemas.microsoft.com/office/drawing/2014/main" id="{E5E9B652-D7F2-4E04-957D-01837B48E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67" y="506103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6609C6-DB79-4807-8631-A7E7CF80D013}"/>
                </a:ext>
              </a:extLst>
            </p:cNvPr>
            <p:cNvCxnSpPr/>
            <p:nvPr/>
          </p:nvCxnSpPr>
          <p:spPr>
            <a:xfrm>
              <a:off x="930798" y="5134723"/>
              <a:ext cx="2696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0" name="Group 46">
            <a:extLst>
              <a:ext uri="{FF2B5EF4-FFF2-40B4-BE49-F238E27FC236}">
                <a16:creationId xmlns:a16="http://schemas.microsoft.com/office/drawing/2014/main" id="{56140E25-6430-4803-9B63-750B3D6D2CF3}"/>
              </a:ext>
            </a:extLst>
          </p:cNvPr>
          <p:cNvGrpSpPr>
            <a:grpSpLocks/>
          </p:cNvGrpSpPr>
          <p:nvPr/>
        </p:nvGrpSpPr>
        <p:grpSpPr bwMode="auto">
          <a:xfrm>
            <a:off x="6931025" y="4995863"/>
            <a:ext cx="419100" cy="592137"/>
            <a:chOff x="1488442" y="4837492"/>
            <a:chExt cx="418704" cy="592874"/>
          </a:xfrm>
        </p:grpSpPr>
        <p:sp>
          <p:nvSpPr>
            <p:cNvPr id="10271" name="Rectangle 47">
              <a:extLst>
                <a:ext uri="{FF2B5EF4-FFF2-40B4-BE49-F238E27FC236}">
                  <a16:creationId xmlns:a16="http://schemas.microsoft.com/office/drawing/2014/main" id="{A0B454DD-CA26-4894-93EE-001A19086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951" y="4837492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72" name="Rectangle 48">
              <a:extLst>
                <a:ext uri="{FF2B5EF4-FFF2-40B4-BE49-F238E27FC236}">
                  <a16:creationId xmlns:a16="http://schemas.microsoft.com/office/drawing/2014/main" id="{59476A7B-B553-4C24-B3B8-3EFCC0730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442" y="506103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6F88A2-C8FB-47E6-A2BA-F12CCBE0F74D}"/>
                </a:ext>
              </a:extLst>
            </p:cNvPr>
            <p:cNvCxnSpPr/>
            <p:nvPr/>
          </p:nvCxnSpPr>
          <p:spPr>
            <a:xfrm>
              <a:off x="1575672" y="5134723"/>
              <a:ext cx="2696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6AC571A-FA61-4611-9854-EA4B5C47626C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Fluency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BFCD3-451B-42DD-984D-C2CFA2CF6CBA}"/>
              </a:ext>
            </a:extLst>
          </p:cNvPr>
          <p:cNvSpPr/>
          <p:nvPr/>
        </p:nvSpPr>
        <p:spPr>
          <a:xfrm>
            <a:off x="4656138" y="3702050"/>
            <a:ext cx="3732212" cy="23971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Reasoning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Which is the odd one out?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E16A78-9168-4638-A533-0725C18540B6}"/>
              </a:ext>
            </a:extLst>
          </p:cNvPr>
          <p:cNvSpPr/>
          <p:nvPr/>
        </p:nvSpPr>
        <p:spPr>
          <a:xfrm>
            <a:off x="4656138" y="765175"/>
            <a:ext cx="3732212" cy="2757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Problem Solving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Pavel thinks of a number less than 35. He adds 9 to the number. Then he divides the number by 4 and uses the result to subtract 4.9. His answer is 5.1. What number did he start with? </a:t>
            </a:r>
          </a:p>
        </p:txBody>
      </p:sp>
      <p:sp>
        <p:nvSpPr>
          <p:cNvPr id="11269" name="Rectangle 17">
            <a:extLst>
              <a:ext uri="{FF2B5EF4-FFF2-40B4-BE49-F238E27FC236}">
                <a16:creationId xmlns:a16="http://schemas.microsoft.com/office/drawing/2014/main" id="{739C4A7E-8FB0-4B3B-8199-2A4AE60E7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5 Day 2</a:t>
            </a:r>
          </a:p>
        </p:txBody>
      </p:sp>
      <p:sp>
        <p:nvSpPr>
          <p:cNvPr id="11270" name="Rectangle 22">
            <a:extLst>
              <a:ext uri="{FF2B5EF4-FFF2-40B4-BE49-F238E27FC236}">
                <a16:creationId xmlns:a16="http://schemas.microsoft.com/office/drawing/2014/main" id="{6B7E19E7-1DB4-4EFE-B460-9040B56E7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271" name="Picture 23">
            <a:extLst>
              <a:ext uri="{FF2B5EF4-FFF2-40B4-BE49-F238E27FC236}">
                <a16:creationId xmlns:a16="http://schemas.microsoft.com/office/drawing/2014/main" id="{F2652A1C-9D6E-43CD-A846-EF2FE7BD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15844118-E6B3-4DCA-9ABC-CA882B417906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3" name="Rectangle 2">
            <a:extLst>
              <a:ext uri="{FF2B5EF4-FFF2-40B4-BE49-F238E27FC236}">
                <a16:creationId xmlns:a16="http://schemas.microsoft.com/office/drawing/2014/main" id="{26F1C830-4144-4DDA-BFE6-021BE1CA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649413"/>
            <a:ext cx="45720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1. 847 + 1000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2.          = 3.75 + 1.809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3.       ÷ 5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4.      × 6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5. 10 393 – 5736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6. 0.8 ÷ 1 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0CCE5-234D-4BB3-95F5-291F7F6A207C}"/>
              </a:ext>
            </a:extLst>
          </p:cNvPr>
          <p:cNvSpPr/>
          <p:nvPr/>
        </p:nvSpPr>
        <p:spPr>
          <a:xfrm>
            <a:off x="1165225" y="2408238"/>
            <a:ext cx="641350" cy="350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AFCA1-8BD2-4077-94A4-33378C7ED76C}"/>
              </a:ext>
            </a:extLst>
          </p:cNvPr>
          <p:cNvSpPr/>
          <p:nvPr/>
        </p:nvSpPr>
        <p:spPr>
          <a:xfrm>
            <a:off x="2536825" y="1641475"/>
            <a:ext cx="6651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1847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C033F-01B9-4BF4-8D91-A88FD73142EE}"/>
              </a:ext>
            </a:extLst>
          </p:cNvPr>
          <p:cNvSpPr/>
          <p:nvPr/>
        </p:nvSpPr>
        <p:spPr>
          <a:xfrm>
            <a:off x="1111250" y="2408238"/>
            <a:ext cx="7493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5.559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A70279-E023-4D46-9F0F-3ABFDC7D38A2}"/>
              </a:ext>
            </a:extLst>
          </p:cNvPr>
          <p:cNvSpPr/>
          <p:nvPr/>
        </p:nvSpPr>
        <p:spPr>
          <a:xfrm>
            <a:off x="2786063" y="4572000"/>
            <a:ext cx="6873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4657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04695E-E61B-4F44-801F-3423FB60719C}"/>
              </a:ext>
            </a:extLst>
          </p:cNvPr>
          <p:cNvSpPr/>
          <p:nvPr/>
        </p:nvSpPr>
        <p:spPr>
          <a:xfrm>
            <a:off x="2116138" y="5311775"/>
            <a:ext cx="5349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0.8</a:t>
            </a:r>
          </a:p>
        </p:txBody>
      </p:sp>
      <p:sp>
        <p:nvSpPr>
          <p:cNvPr id="11279" name="Rectangle 3">
            <a:extLst>
              <a:ext uri="{FF2B5EF4-FFF2-40B4-BE49-F238E27FC236}">
                <a16:creationId xmlns:a16="http://schemas.microsoft.com/office/drawing/2014/main" id="{A6DDC2A5-E5DD-4168-A6FB-B6B0BAA9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3005138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1280" name="Rectangle 21">
            <a:extLst>
              <a:ext uri="{FF2B5EF4-FFF2-40B4-BE49-F238E27FC236}">
                <a16:creationId xmlns:a16="http://schemas.microsoft.com/office/drawing/2014/main" id="{3A5AE76A-C2A4-4309-B3B9-54BF56D5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3228975"/>
            <a:ext cx="45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BA7EE0-5440-4C3E-B16B-ED74940D35BD}"/>
              </a:ext>
            </a:extLst>
          </p:cNvPr>
          <p:cNvCxnSpPr/>
          <p:nvPr/>
        </p:nvCxnSpPr>
        <p:spPr>
          <a:xfrm>
            <a:off x="1165225" y="3306763"/>
            <a:ext cx="3952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Rectangle 25">
            <a:extLst>
              <a:ext uri="{FF2B5EF4-FFF2-40B4-BE49-F238E27FC236}">
                <a16:creationId xmlns:a16="http://schemas.microsoft.com/office/drawing/2014/main" id="{E298D80F-2443-459F-A639-B8EFEC35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372745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83" name="Rectangle 26">
            <a:extLst>
              <a:ext uri="{FF2B5EF4-FFF2-40B4-BE49-F238E27FC236}">
                <a16:creationId xmlns:a16="http://schemas.microsoft.com/office/drawing/2014/main" id="{7281D60A-CDF9-4530-B6CD-3F123867D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394970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5939AE-4FD4-4423-83BA-70DF51704CE8}"/>
              </a:ext>
            </a:extLst>
          </p:cNvPr>
          <p:cNvCxnSpPr/>
          <p:nvPr/>
        </p:nvCxnSpPr>
        <p:spPr>
          <a:xfrm>
            <a:off x="1219200" y="4024313"/>
            <a:ext cx="269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D85E936-16EB-44CF-99A5-0406BD9F5B29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3703638"/>
            <a:ext cx="539750" cy="593725"/>
            <a:chOff x="2669705" y="3726875"/>
            <a:chExt cx="540816" cy="59287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A08799-9536-457C-8435-F1339AA66BEA}"/>
                </a:ext>
              </a:extLst>
            </p:cNvPr>
            <p:cNvSpPr/>
            <p:nvPr/>
          </p:nvSpPr>
          <p:spPr>
            <a:xfrm>
              <a:off x="2890803" y="3726875"/>
              <a:ext cx="319718" cy="36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194EAA-95E5-47A1-875D-F7694F05C5C2}"/>
                </a:ext>
              </a:extLst>
            </p:cNvPr>
            <p:cNvSpPr/>
            <p:nvPr/>
          </p:nvSpPr>
          <p:spPr>
            <a:xfrm>
              <a:off x="2900347" y="3950391"/>
              <a:ext cx="300631" cy="369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7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E0CDA6-5364-4B57-BB9D-2E093FAC537E}"/>
                </a:ext>
              </a:extLst>
            </p:cNvPr>
            <p:cNvCxnSpPr/>
            <p:nvPr/>
          </p:nvCxnSpPr>
          <p:spPr>
            <a:xfrm>
              <a:off x="2928978" y="4023312"/>
              <a:ext cx="268818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5A556D-EBF0-484E-A3E8-E11B9E704F25}"/>
                </a:ext>
              </a:extLst>
            </p:cNvPr>
            <p:cNvSpPr/>
            <p:nvPr/>
          </p:nvSpPr>
          <p:spPr>
            <a:xfrm>
              <a:off x="2669705" y="3852107"/>
              <a:ext cx="305402" cy="369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33" name="Reveal Answer 1">
            <a:extLst>
              <a:ext uri="{FF2B5EF4-FFF2-40B4-BE49-F238E27FC236}">
                <a16:creationId xmlns:a16="http://schemas.microsoft.com/office/drawing/2014/main" id="{76A6EC27-8F32-46E4-9A6E-26AAFD533858}"/>
              </a:ext>
            </a:extLst>
          </p:cNvPr>
          <p:cNvSpPr/>
          <p:nvPr/>
        </p:nvSpPr>
        <p:spPr>
          <a:xfrm>
            <a:off x="3336925" y="17621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4" name="Reveal Answer 2">
            <a:extLst>
              <a:ext uri="{FF2B5EF4-FFF2-40B4-BE49-F238E27FC236}">
                <a16:creationId xmlns:a16="http://schemas.microsoft.com/office/drawing/2014/main" id="{59FE9A48-A69F-4614-AA36-E11E12BF2EA6}"/>
              </a:ext>
            </a:extLst>
          </p:cNvPr>
          <p:cNvSpPr/>
          <p:nvPr/>
        </p:nvSpPr>
        <p:spPr>
          <a:xfrm>
            <a:off x="3336925" y="24542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5" name="Reveal Answer 3">
            <a:extLst>
              <a:ext uri="{FF2B5EF4-FFF2-40B4-BE49-F238E27FC236}">
                <a16:creationId xmlns:a16="http://schemas.microsoft.com/office/drawing/2014/main" id="{1F22A7E5-A1FB-4A2C-8101-750B6A480666}"/>
              </a:ext>
            </a:extLst>
          </p:cNvPr>
          <p:cNvSpPr/>
          <p:nvPr/>
        </p:nvSpPr>
        <p:spPr>
          <a:xfrm>
            <a:off x="3336925" y="319405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6" name="Reveal Answer 4">
            <a:extLst>
              <a:ext uri="{FF2B5EF4-FFF2-40B4-BE49-F238E27FC236}">
                <a16:creationId xmlns:a16="http://schemas.microsoft.com/office/drawing/2014/main" id="{1CF549D7-51B4-45DE-A7E4-36F92FCF709B}"/>
              </a:ext>
            </a:extLst>
          </p:cNvPr>
          <p:cNvSpPr/>
          <p:nvPr/>
        </p:nvSpPr>
        <p:spPr>
          <a:xfrm>
            <a:off x="3336925" y="393223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7" name="Reveal Answer 5">
            <a:extLst>
              <a:ext uri="{FF2B5EF4-FFF2-40B4-BE49-F238E27FC236}">
                <a16:creationId xmlns:a16="http://schemas.microsoft.com/office/drawing/2014/main" id="{9B525C92-9E9E-4944-AFCA-B75FB7AFA251}"/>
              </a:ext>
            </a:extLst>
          </p:cNvPr>
          <p:cNvSpPr/>
          <p:nvPr/>
        </p:nvSpPr>
        <p:spPr>
          <a:xfrm>
            <a:off x="3336925" y="4670425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8" name="Reveal Answer 6">
            <a:extLst>
              <a:ext uri="{FF2B5EF4-FFF2-40B4-BE49-F238E27FC236}">
                <a16:creationId xmlns:a16="http://schemas.microsoft.com/office/drawing/2014/main" id="{CED72FA2-5A75-4717-9F85-752BEFB2B8F3}"/>
              </a:ext>
            </a:extLst>
          </p:cNvPr>
          <p:cNvSpPr/>
          <p:nvPr/>
        </p:nvSpPr>
        <p:spPr>
          <a:xfrm>
            <a:off x="3336925" y="54102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9" name="Reveal Answer 7">
            <a:extLst>
              <a:ext uri="{FF2B5EF4-FFF2-40B4-BE49-F238E27FC236}">
                <a16:creationId xmlns:a16="http://schemas.microsoft.com/office/drawing/2014/main" id="{72717768-39F2-4E7A-B172-2C6A96207A48}"/>
              </a:ext>
            </a:extLst>
          </p:cNvPr>
          <p:cNvSpPr/>
          <p:nvPr/>
        </p:nvSpPr>
        <p:spPr>
          <a:xfrm>
            <a:off x="5986463" y="3143250"/>
            <a:ext cx="1004887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C5C35C-2072-44CE-B87B-97AA36752169}"/>
              </a:ext>
            </a:extLst>
          </p:cNvPr>
          <p:cNvGrpSpPr>
            <a:grpSpLocks/>
          </p:cNvGrpSpPr>
          <p:nvPr/>
        </p:nvGrpSpPr>
        <p:grpSpPr bwMode="auto">
          <a:xfrm>
            <a:off x="2157413" y="3008313"/>
            <a:ext cx="454025" cy="593725"/>
            <a:chOff x="2823876" y="3726875"/>
            <a:chExt cx="453971" cy="59287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FB49185-8895-44B6-A2CE-79C1A564DC86}"/>
                </a:ext>
              </a:extLst>
            </p:cNvPr>
            <p:cNvSpPr/>
            <p:nvPr/>
          </p:nvSpPr>
          <p:spPr>
            <a:xfrm>
              <a:off x="2898479" y="3726875"/>
              <a:ext cx="304764" cy="36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E334658-BD3E-4A9C-B1D4-151E08145A51}"/>
                </a:ext>
              </a:extLst>
            </p:cNvPr>
            <p:cNvSpPr/>
            <p:nvPr/>
          </p:nvSpPr>
          <p:spPr>
            <a:xfrm>
              <a:off x="2823876" y="3950391"/>
              <a:ext cx="453971" cy="369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20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28C112-24C6-438F-92B5-77CCDB422322}"/>
                </a:ext>
              </a:extLst>
            </p:cNvPr>
            <p:cNvCxnSpPr/>
            <p:nvPr/>
          </p:nvCxnSpPr>
          <p:spPr>
            <a:xfrm>
              <a:off x="2928639" y="4023312"/>
              <a:ext cx="269843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3FA60D8-0AB6-41FC-8941-0FD10D10BD7F}"/>
              </a:ext>
            </a:extLst>
          </p:cNvPr>
          <p:cNvSpPr/>
          <p:nvPr/>
        </p:nvSpPr>
        <p:spPr>
          <a:xfrm>
            <a:off x="6272213" y="3049588"/>
            <a:ext cx="400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31</a:t>
            </a:r>
          </a:p>
        </p:txBody>
      </p:sp>
      <p:pic>
        <p:nvPicPr>
          <p:cNvPr id="11295" name="Picture 47">
            <a:extLst>
              <a:ext uri="{FF2B5EF4-FFF2-40B4-BE49-F238E27FC236}">
                <a16:creationId xmlns:a16="http://schemas.microsoft.com/office/drawing/2014/main" id="{04573257-F98F-4652-96FF-AD470A8FC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808538"/>
            <a:ext cx="8905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48">
            <a:extLst>
              <a:ext uri="{FF2B5EF4-FFF2-40B4-BE49-F238E27FC236}">
                <a16:creationId xmlns:a16="http://schemas.microsoft.com/office/drawing/2014/main" id="{85B40D5B-6F17-4E38-9921-162F4CB23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822825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49">
            <a:extLst>
              <a:ext uri="{FF2B5EF4-FFF2-40B4-BE49-F238E27FC236}">
                <a16:creationId xmlns:a16="http://schemas.microsoft.com/office/drawing/2014/main" id="{01958837-1ED9-468A-A045-1ACAA022E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4746625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4A8096-BCAF-4E4B-97A0-2C1CDC3F7094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Fluency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F26AF6-CF96-4B8A-BB21-93AF7D203143}"/>
              </a:ext>
            </a:extLst>
          </p:cNvPr>
          <p:cNvSpPr/>
          <p:nvPr/>
        </p:nvSpPr>
        <p:spPr>
          <a:xfrm>
            <a:off x="4656138" y="3702050"/>
            <a:ext cx="3732212" cy="23971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Reasoning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16 more than -4 is -12.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True or false?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your reasoning.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82C1D7-CA05-4D29-86DA-5385E2FBF426}"/>
              </a:ext>
            </a:extLst>
          </p:cNvPr>
          <p:cNvSpPr/>
          <p:nvPr/>
        </p:nvSpPr>
        <p:spPr>
          <a:xfrm>
            <a:off x="4656138" y="765175"/>
            <a:ext cx="3732212" cy="2757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Problem Solving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Nikita had some money. She spent £1.50 on a fruit snack and £1.35 on a drink. She has six-eighths of her money left. How much money did Nikita have to start with? </a:t>
            </a:r>
          </a:p>
        </p:txBody>
      </p:sp>
      <p:sp>
        <p:nvSpPr>
          <p:cNvPr id="12293" name="Rectangle 17">
            <a:extLst>
              <a:ext uri="{FF2B5EF4-FFF2-40B4-BE49-F238E27FC236}">
                <a16:creationId xmlns:a16="http://schemas.microsoft.com/office/drawing/2014/main" id="{3A1595C5-0E9C-433A-8804-DC3C6C44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5 Day 3</a:t>
            </a:r>
          </a:p>
        </p:txBody>
      </p:sp>
      <p:sp>
        <p:nvSpPr>
          <p:cNvPr id="12294" name="Rectangle 22">
            <a:extLst>
              <a:ext uri="{FF2B5EF4-FFF2-40B4-BE49-F238E27FC236}">
                <a16:creationId xmlns:a16="http://schemas.microsoft.com/office/drawing/2014/main" id="{C0C1E43D-81FF-46E5-8F95-AF968C17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2295" name="Picture 23">
            <a:extLst>
              <a:ext uri="{FF2B5EF4-FFF2-40B4-BE49-F238E27FC236}">
                <a16:creationId xmlns:a16="http://schemas.microsoft.com/office/drawing/2014/main" id="{4AFD8B25-7CDB-4A1B-A097-6D62D994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12C26442-9795-4AB1-A003-BF30416BEBF9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D971731B-173B-4E64-B7F5-CD586A0E40CE}"/>
              </a:ext>
            </a:extLst>
          </p:cNvPr>
          <p:cNvSpPr/>
          <p:nvPr/>
        </p:nvSpPr>
        <p:spPr>
          <a:xfrm>
            <a:off x="3336925" y="18462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" name="Reveal Answer 2">
            <a:extLst>
              <a:ext uri="{FF2B5EF4-FFF2-40B4-BE49-F238E27FC236}">
                <a16:creationId xmlns:a16="http://schemas.microsoft.com/office/drawing/2014/main" id="{71D832E2-3E92-401B-9174-7DAEEED17DE9}"/>
              </a:ext>
            </a:extLst>
          </p:cNvPr>
          <p:cNvSpPr/>
          <p:nvPr/>
        </p:nvSpPr>
        <p:spPr>
          <a:xfrm>
            <a:off x="3336925" y="253841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" name="Reveal Answer 3">
            <a:extLst>
              <a:ext uri="{FF2B5EF4-FFF2-40B4-BE49-F238E27FC236}">
                <a16:creationId xmlns:a16="http://schemas.microsoft.com/office/drawing/2014/main" id="{C332AE48-1A66-4210-88C8-E301187A6AE6}"/>
              </a:ext>
            </a:extLst>
          </p:cNvPr>
          <p:cNvSpPr/>
          <p:nvPr/>
        </p:nvSpPr>
        <p:spPr>
          <a:xfrm>
            <a:off x="3336925" y="327660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" name="Reveal Answer 4">
            <a:extLst>
              <a:ext uri="{FF2B5EF4-FFF2-40B4-BE49-F238E27FC236}">
                <a16:creationId xmlns:a16="http://schemas.microsoft.com/office/drawing/2014/main" id="{7B43A43F-D9A2-4242-9D17-FF75D6D2EDFC}"/>
              </a:ext>
            </a:extLst>
          </p:cNvPr>
          <p:cNvSpPr/>
          <p:nvPr/>
        </p:nvSpPr>
        <p:spPr>
          <a:xfrm>
            <a:off x="3336925" y="40163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" name="Reveal Answer 5">
            <a:extLst>
              <a:ext uri="{FF2B5EF4-FFF2-40B4-BE49-F238E27FC236}">
                <a16:creationId xmlns:a16="http://schemas.microsoft.com/office/drawing/2014/main" id="{52D91495-5675-4F96-A401-CEFF1656FCDB}"/>
              </a:ext>
            </a:extLst>
          </p:cNvPr>
          <p:cNvSpPr/>
          <p:nvPr/>
        </p:nvSpPr>
        <p:spPr>
          <a:xfrm>
            <a:off x="3336925" y="47545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6">
            <a:extLst>
              <a:ext uri="{FF2B5EF4-FFF2-40B4-BE49-F238E27FC236}">
                <a16:creationId xmlns:a16="http://schemas.microsoft.com/office/drawing/2014/main" id="{1B5F1C13-0B27-4DBE-84B8-F69050ABF7CA}"/>
              </a:ext>
            </a:extLst>
          </p:cNvPr>
          <p:cNvSpPr/>
          <p:nvPr/>
        </p:nvSpPr>
        <p:spPr>
          <a:xfrm>
            <a:off x="3336925" y="549433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7">
            <a:extLst>
              <a:ext uri="{FF2B5EF4-FFF2-40B4-BE49-F238E27FC236}">
                <a16:creationId xmlns:a16="http://schemas.microsoft.com/office/drawing/2014/main" id="{45429532-6F6B-435D-A377-650BA1F8C382}"/>
              </a:ext>
            </a:extLst>
          </p:cNvPr>
          <p:cNvSpPr/>
          <p:nvPr/>
        </p:nvSpPr>
        <p:spPr>
          <a:xfrm>
            <a:off x="5970588" y="2970213"/>
            <a:ext cx="1006475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04" name="Rectangle 1">
            <a:extLst>
              <a:ext uri="{FF2B5EF4-FFF2-40B4-BE49-F238E27FC236}">
                <a16:creationId xmlns:a16="http://schemas.microsoft.com/office/drawing/2014/main" id="{5663274D-0055-49B2-91BA-9DA40B13C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1725613"/>
            <a:ext cx="295433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1. 42 ÷ 1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2.            = 0.04 ÷ 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3. 82.5 + 45.65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4. 427 × 4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5.       -     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6.      ×      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7613E-CA85-42A6-A7C0-4DCFA073F062}"/>
              </a:ext>
            </a:extLst>
          </p:cNvPr>
          <p:cNvSpPr/>
          <p:nvPr/>
        </p:nvSpPr>
        <p:spPr>
          <a:xfrm>
            <a:off x="2078038" y="17383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EFB7CA-1FAB-411A-88D9-BDFDC4244DCC}"/>
              </a:ext>
            </a:extLst>
          </p:cNvPr>
          <p:cNvSpPr/>
          <p:nvPr/>
        </p:nvSpPr>
        <p:spPr>
          <a:xfrm>
            <a:off x="2695575" y="3186113"/>
            <a:ext cx="820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128.15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E368B6-49F8-48B0-817D-FA7132EE59FD}"/>
              </a:ext>
            </a:extLst>
          </p:cNvPr>
          <p:cNvSpPr/>
          <p:nvPr/>
        </p:nvSpPr>
        <p:spPr>
          <a:xfrm>
            <a:off x="2227263" y="3932238"/>
            <a:ext cx="6778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1708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8F02BE-B1E1-446C-9AD3-7E1E103ECB9A}"/>
              </a:ext>
            </a:extLst>
          </p:cNvPr>
          <p:cNvSpPr/>
          <p:nvPr/>
        </p:nvSpPr>
        <p:spPr>
          <a:xfrm>
            <a:off x="1250950" y="2503488"/>
            <a:ext cx="722313" cy="350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4F10A5-ECE6-436A-8A68-EB6A85186BE9}"/>
              </a:ext>
            </a:extLst>
          </p:cNvPr>
          <p:cNvSpPr/>
          <p:nvPr/>
        </p:nvSpPr>
        <p:spPr>
          <a:xfrm>
            <a:off x="1198563" y="2484438"/>
            <a:ext cx="8270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0.004</a:t>
            </a:r>
          </a:p>
        </p:txBody>
      </p:sp>
      <p:grpSp>
        <p:nvGrpSpPr>
          <p:cNvPr id="12310" name="Group 3">
            <a:extLst>
              <a:ext uri="{FF2B5EF4-FFF2-40B4-BE49-F238E27FC236}">
                <a16:creationId xmlns:a16="http://schemas.microsoft.com/office/drawing/2014/main" id="{8065E6D4-2B3C-4D0B-A00C-A1B8EF2EFE27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4578350"/>
            <a:ext cx="417512" cy="593725"/>
            <a:chOff x="1148368" y="4578412"/>
            <a:chExt cx="418704" cy="592874"/>
          </a:xfrm>
        </p:grpSpPr>
        <p:sp>
          <p:nvSpPr>
            <p:cNvPr id="12332" name="Rectangle 31">
              <a:extLst>
                <a:ext uri="{FF2B5EF4-FFF2-40B4-BE49-F238E27FC236}">
                  <a16:creationId xmlns:a16="http://schemas.microsoft.com/office/drawing/2014/main" id="{38FF3A64-5F9E-4C28-8922-49510DE27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877" y="4578412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333" name="Rectangle 32">
              <a:extLst>
                <a:ext uri="{FF2B5EF4-FFF2-40B4-BE49-F238E27FC236}">
                  <a16:creationId xmlns:a16="http://schemas.microsoft.com/office/drawing/2014/main" id="{E1AFC169-8D75-40DA-8A8E-135592013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368" y="480195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16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9EDAC-8865-4652-ADB2-5822E6CFC79F}"/>
                </a:ext>
              </a:extLst>
            </p:cNvPr>
            <p:cNvCxnSpPr/>
            <p:nvPr/>
          </p:nvCxnSpPr>
          <p:spPr>
            <a:xfrm>
              <a:off x="1235929" y="4874849"/>
              <a:ext cx="2690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363E44-5603-477E-B127-81FD0BF5A341}"/>
              </a:ext>
            </a:extLst>
          </p:cNvPr>
          <p:cNvGrpSpPr>
            <a:grpSpLocks/>
          </p:cNvGrpSpPr>
          <p:nvPr/>
        </p:nvGrpSpPr>
        <p:grpSpPr bwMode="auto">
          <a:xfrm>
            <a:off x="2335213" y="4578350"/>
            <a:ext cx="417512" cy="593725"/>
            <a:chOff x="2858424" y="4578412"/>
            <a:chExt cx="418704" cy="59287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639D5E-022D-4D1A-BAFB-7876DD7062DB}"/>
                </a:ext>
              </a:extLst>
            </p:cNvPr>
            <p:cNvSpPr/>
            <p:nvPr/>
          </p:nvSpPr>
          <p:spPr>
            <a:xfrm>
              <a:off x="2915737" y="4578412"/>
              <a:ext cx="304078" cy="369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5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92E85A-D3D0-4A1A-A3B1-EA1B42118ACB}"/>
                </a:ext>
              </a:extLst>
            </p:cNvPr>
            <p:cNvSpPr/>
            <p:nvPr/>
          </p:nvSpPr>
          <p:spPr>
            <a:xfrm>
              <a:off x="2858424" y="4801929"/>
              <a:ext cx="418704" cy="36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16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60ADED2-F6E2-4741-B8B4-C580E9D0B231}"/>
                </a:ext>
              </a:extLst>
            </p:cNvPr>
            <p:cNvCxnSpPr/>
            <p:nvPr/>
          </p:nvCxnSpPr>
          <p:spPr>
            <a:xfrm>
              <a:off x="2945985" y="4874849"/>
              <a:ext cx="269054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2" name="Group 4">
            <a:extLst>
              <a:ext uri="{FF2B5EF4-FFF2-40B4-BE49-F238E27FC236}">
                <a16:creationId xmlns:a16="http://schemas.microsoft.com/office/drawing/2014/main" id="{56C60D53-2E5D-44BF-995E-3173F1FD089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8350"/>
            <a:ext cx="417513" cy="593725"/>
            <a:chOff x="1793242" y="4578412"/>
            <a:chExt cx="418704" cy="592874"/>
          </a:xfrm>
        </p:grpSpPr>
        <p:sp>
          <p:nvSpPr>
            <p:cNvPr id="12326" name="Rectangle 37">
              <a:extLst>
                <a:ext uri="{FF2B5EF4-FFF2-40B4-BE49-F238E27FC236}">
                  <a16:creationId xmlns:a16="http://schemas.microsoft.com/office/drawing/2014/main" id="{94F7E98C-83E6-4B8F-B6CB-A5FA6405C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751" y="4578412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327" name="Rectangle 38">
              <a:extLst>
                <a:ext uri="{FF2B5EF4-FFF2-40B4-BE49-F238E27FC236}">
                  <a16:creationId xmlns:a16="http://schemas.microsoft.com/office/drawing/2014/main" id="{5BE72D85-E44C-4562-A2E2-A9328717B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42" y="480195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16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6C01D81-E323-4402-8044-90F9BF1206E2}"/>
                </a:ext>
              </a:extLst>
            </p:cNvPr>
            <p:cNvCxnSpPr/>
            <p:nvPr/>
          </p:nvCxnSpPr>
          <p:spPr>
            <a:xfrm>
              <a:off x="1880804" y="4874849"/>
              <a:ext cx="2690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3" name="Group 40">
            <a:extLst>
              <a:ext uri="{FF2B5EF4-FFF2-40B4-BE49-F238E27FC236}">
                <a16:creationId xmlns:a16="http://schemas.microsoft.com/office/drawing/2014/main" id="{6501BFC6-5AD6-41B9-999F-4CF4456295B8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5280025"/>
            <a:ext cx="301625" cy="592138"/>
            <a:chOff x="902077" y="4837492"/>
            <a:chExt cx="301686" cy="592874"/>
          </a:xfrm>
        </p:grpSpPr>
        <p:sp>
          <p:nvSpPr>
            <p:cNvPr id="12323" name="Rectangle 41">
              <a:extLst>
                <a:ext uri="{FF2B5EF4-FFF2-40B4-BE49-F238E27FC236}">
                  <a16:creationId xmlns:a16="http://schemas.microsoft.com/office/drawing/2014/main" id="{823FB88D-8CCE-4421-A968-BF6166D3A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77" y="4837492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324" name="Rectangle 42">
              <a:extLst>
                <a:ext uri="{FF2B5EF4-FFF2-40B4-BE49-F238E27FC236}">
                  <a16:creationId xmlns:a16="http://schemas.microsoft.com/office/drawing/2014/main" id="{668E8244-CC47-4D9D-8AD0-5F515A64B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77" y="506103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6E1BB79-6E65-4DF8-AE8B-E20E79097C10}"/>
                </a:ext>
              </a:extLst>
            </p:cNvPr>
            <p:cNvCxnSpPr/>
            <p:nvPr/>
          </p:nvCxnSpPr>
          <p:spPr>
            <a:xfrm>
              <a:off x="930658" y="5134724"/>
              <a:ext cx="2699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7D36B0-E491-4C45-939D-23F988F141CA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5280025"/>
            <a:ext cx="304800" cy="592138"/>
            <a:chOff x="2610530" y="4837492"/>
            <a:chExt cx="304892" cy="59287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E79972-73BF-4320-8C11-B3CCAE7F2E71}"/>
                </a:ext>
              </a:extLst>
            </p:cNvPr>
            <p:cNvSpPr/>
            <p:nvPr/>
          </p:nvSpPr>
          <p:spPr>
            <a:xfrm>
              <a:off x="2610530" y="4837492"/>
              <a:ext cx="304892" cy="368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EE1BDB-078C-4082-B23A-39673D278E6A}"/>
                </a:ext>
              </a:extLst>
            </p:cNvPr>
            <p:cNvSpPr/>
            <p:nvPr/>
          </p:nvSpPr>
          <p:spPr>
            <a:xfrm>
              <a:off x="2612117" y="5061608"/>
              <a:ext cx="301716" cy="368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5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EA0375-6D61-401B-A786-927B090063F9}"/>
                </a:ext>
              </a:extLst>
            </p:cNvPr>
            <p:cNvCxnSpPr/>
            <p:nvPr/>
          </p:nvCxnSpPr>
          <p:spPr>
            <a:xfrm>
              <a:off x="2640701" y="5134724"/>
              <a:ext cx="269956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5" name="Group 48">
            <a:extLst>
              <a:ext uri="{FF2B5EF4-FFF2-40B4-BE49-F238E27FC236}">
                <a16:creationId xmlns:a16="http://schemas.microsoft.com/office/drawing/2014/main" id="{473A063E-4F37-486F-99F8-9D0723DBD8B8}"/>
              </a:ext>
            </a:extLst>
          </p:cNvPr>
          <p:cNvGrpSpPr>
            <a:grpSpLocks/>
          </p:cNvGrpSpPr>
          <p:nvPr/>
        </p:nvGrpSpPr>
        <p:grpSpPr bwMode="auto">
          <a:xfrm>
            <a:off x="1833563" y="5280025"/>
            <a:ext cx="301625" cy="592138"/>
            <a:chOff x="1546951" y="4837492"/>
            <a:chExt cx="301686" cy="592874"/>
          </a:xfrm>
        </p:grpSpPr>
        <p:sp>
          <p:nvSpPr>
            <p:cNvPr id="12317" name="Rectangle 49">
              <a:extLst>
                <a:ext uri="{FF2B5EF4-FFF2-40B4-BE49-F238E27FC236}">
                  <a16:creationId xmlns:a16="http://schemas.microsoft.com/office/drawing/2014/main" id="{11500B04-C57F-4BB4-98B8-C90AB8676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951" y="4837492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318" name="Rectangle 50">
              <a:extLst>
                <a:ext uri="{FF2B5EF4-FFF2-40B4-BE49-F238E27FC236}">
                  <a16:creationId xmlns:a16="http://schemas.microsoft.com/office/drawing/2014/main" id="{CA36099F-C96D-49E6-8C9B-9FE27DA53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951" y="506103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0E808E-5FF9-4A01-B1D1-5B9CD7FD70EC}"/>
                </a:ext>
              </a:extLst>
            </p:cNvPr>
            <p:cNvCxnSpPr/>
            <p:nvPr/>
          </p:nvCxnSpPr>
          <p:spPr>
            <a:xfrm>
              <a:off x="1575532" y="5134724"/>
              <a:ext cx="2699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9D46370-65B3-4796-AB5C-8BF88FE8B229}"/>
              </a:ext>
            </a:extLst>
          </p:cNvPr>
          <p:cNvSpPr/>
          <p:nvPr/>
        </p:nvSpPr>
        <p:spPr>
          <a:xfrm>
            <a:off x="6046788" y="2887663"/>
            <a:ext cx="854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£11.40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/>
      <p:bldP spid="22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E8D4A76-671B-4CFD-90A9-41AF5902EC95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Fluency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EA837-EBCC-4E1F-B318-283302D5D5C7}"/>
              </a:ext>
            </a:extLst>
          </p:cNvPr>
          <p:cNvSpPr/>
          <p:nvPr/>
        </p:nvSpPr>
        <p:spPr>
          <a:xfrm>
            <a:off x="4656138" y="3216275"/>
            <a:ext cx="3732212" cy="2882900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Reasoning</a:t>
            </a:r>
          </a:p>
          <a:p>
            <a:pPr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sum of 2 fractions is always greater than their product. Is this statement true? </a:t>
            </a:r>
          </a:p>
          <a:p>
            <a:pPr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your reasoning.</a:t>
            </a:r>
          </a:p>
          <a:p>
            <a:pPr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CF1FB-C1C6-41D8-A1CD-5462FCFF43A1}"/>
              </a:ext>
            </a:extLst>
          </p:cNvPr>
          <p:cNvSpPr/>
          <p:nvPr/>
        </p:nvSpPr>
        <p:spPr>
          <a:xfrm>
            <a:off x="4656138" y="765175"/>
            <a:ext cx="3732212" cy="2320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Problem Solving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is the value of a?</a:t>
            </a:r>
          </a:p>
          <a:p>
            <a:pPr algn="ctr" eaLnBrk="1" fontAlgn="auto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4a – 12 = 80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7" name="Rectangle 17">
            <a:extLst>
              <a:ext uri="{FF2B5EF4-FFF2-40B4-BE49-F238E27FC236}">
                <a16:creationId xmlns:a16="http://schemas.microsoft.com/office/drawing/2014/main" id="{ACF79C3E-EE0D-4E0B-874D-ECF2833B3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5 Day 4</a:t>
            </a:r>
          </a:p>
        </p:txBody>
      </p:sp>
      <p:sp>
        <p:nvSpPr>
          <p:cNvPr id="13318" name="Rectangle 22">
            <a:extLst>
              <a:ext uri="{FF2B5EF4-FFF2-40B4-BE49-F238E27FC236}">
                <a16:creationId xmlns:a16="http://schemas.microsoft.com/office/drawing/2014/main" id="{6592107C-19BD-490A-89B1-91871095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3319" name="Picture 23">
            <a:extLst>
              <a:ext uri="{FF2B5EF4-FFF2-40B4-BE49-F238E27FC236}">
                <a16:creationId xmlns:a16="http://schemas.microsoft.com/office/drawing/2014/main" id="{41B8829A-17ED-4F8C-B56F-92B60AB6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B1861A4-F7BC-486C-97DA-CCC31BBA420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5752D923-60ED-4AF0-A960-87081BE40801}"/>
              </a:ext>
            </a:extLst>
          </p:cNvPr>
          <p:cNvSpPr/>
          <p:nvPr/>
        </p:nvSpPr>
        <p:spPr>
          <a:xfrm>
            <a:off x="3336925" y="18462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" name="Reveal Answer 2">
            <a:extLst>
              <a:ext uri="{FF2B5EF4-FFF2-40B4-BE49-F238E27FC236}">
                <a16:creationId xmlns:a16="http://schemas.microsoft.com/office/drawing/2014/main" id="{13DEC609-8860-4ECC-9AFE-BB26BFBAD439}"/>
              </a:ext>
            </a:extLst>
          </p:cNvPr>
          <p:cNvSpPr/>
          <p:nvPr/>
        </p:nvSpPr>
        <p:spPr>
          <a:xfrm>
            <a:off x="3336925" y="253841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" name="Reveal Answer 3">
            <a:extLst>
              <a:ext uri="{FF2B5EF4-FFF2-40B4-BE49-F238E27FC236}">
                <a16:creationId xmlns:a16="http://schemas.microsoft.com/office/drawing/2014/main" id="{1C8D3928-743B-4703-BD3D-147F6DB6CDF5}"/>
              </a:ext>
            </a:extLst>
          </p:cNvPr>
          <p:cNvSpPr/>
          <p:nvPr/>
        </p:nvSpPr>
        <p:spPr>
          <a:xfrm>
            <a:off x="3336925" y="327660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" name="Reveal Answer 4">
            <a:extLst>
              <a:ext uri="{FF2B5EF4-FFF2-40B4-BE49-F238E27FC236}">
                <a16:creationId xmlns:a16="http://schemas.microsoft.com/office/drawing/2014/main" id="{0665E82E-ECFB-42A6-9B2E-6143479BCF2A}"/>
              </a:ext>
            </a:extLst>
          </p:cNvPr>
          <p:cNvSpPr/>
          <p:nvPr/>
        </p:nvSpPr>
        <p:spPr>
          <a:xfrm>
            <a:off x="3336925" y="40163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" name="Reveal Answer 5">
            <a:extLst>
              <a:ext uri="{FF2B5EF4-FFF2-40B4-BE49-F238E27FC236}">
                <a16:creationId xmlns:a16="http://schemas.microsoft.com/office/drawing/2014/main" id="{4F9B9F86-16B0-465A-B82D-D4E2E860311E}"/>
              </a:ext>
            </a:extLst>
          </p:cNvPr>
          <p:cNvSpPr/>
          <p:nvPr/>
        </p:nvSpPr>
        <p:spPr>
          <a:xfrm>
            <a:off x="3336925" y="47545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6">
            <a:extLst>
              <a:ext uri="{FF2B5EF4-FFF2-40B4-BE49-F238E27FC236}">
                <a16:creationId xmlns:a16="http://schemas.microsoft.com/office/drawing/2014/main" id="{F11B7DE3-89E2-4AB5-8A03-931C0564F384}"/>
              </a:ext>
            </a:extLst>
          </p:cNvPr>
          <p:cNvSpPr/>
          <p:nvPr/>
        </p:nvSpPr>
        <p:spPr>
          <a:xfrm>
            <a:off x="3336925" y="549433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7">
            <a:extLst>
              <a:ext uri="{FF2B5EF4-FFF2-40B4-BE49-F238E27FC236}">
                <a16:creationId xmlns:a16="http://schemas.microsoft.com/office/drawing/2014/main" id="{BB055250-932D-432C-89C6-A1E4E662D5CF}"/>
              </a:ext>
            </a:extLst>
          </p:cNvPr>
          <p:cNvSpPr/>
          <p:nvPr/>
        </p:nvSpPr>
        <p:spPr>
          <a:xfrm>
            <a:off x="6019800" y="25034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328" name="Rectangle 1">
            <a:extLst>
              <a:ext uri="{FF2B5EF4-FFF2-40B4-BE49-F238E27FC236}">
                <a16:creationId xmlns:a16="http://schemas.microsoft.com/office/drawing/2014/main" id="{E6CD94D3-CD7B-4A58-87A3-FA9D1A87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1762125"/>
            <a:ext cx="4572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1. 372 - 9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2.          = 37.55 + 7.89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3. 310 ÷ 5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4. 47 × 8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5. 38 349 - 17 484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6. 4.05 × 10 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676516-EDE0-450D-B7E1-B97F45F5852F}"/>
              </a:ext>
            </a:extLst>
          </p:cNvPr>
          <p:cNvSpPr/>
          <p:nvPr/>
        </p:nvSpPr>
        <p:spPr>
          <a:xfrm>
            <a:off x="1150938" y="2503488"/>
            <a:ext cx="647700" cy="350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48FFAE-1E0F-49FF-A4DC-2ADAF84EAD8B}"/>
              </a:ext>
            </a:extLst>
          </p:cNvPr>
          <p:cNvSpPr/>
          <p:nvPr/>
        </p:nvSpPr>
        <p:spPr>
          <a:xfrm>
            <a:off x="2043113" y="1758950"/>
            <a:ext cx="554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363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177ED2-8873-4733-B4AD-1917F584F282}"/>
              </a:ext>
            </a:extLst>
          </p:cNvPr>
          <p:cNvSpPr/>
          <p:nvPr/>
        </p:nvSpPr>
        <p:spPr>
          <a:xfrm>
            <a:off x="2157413" y="3216275"/>
            <a:ext cx="434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C6D674-2CC3-42BE-8E13-874CC48CF7BF}"/>
              </a:ext>
            </a:extLst>
          </p:cNvPr>
          <p:cNvSpPr/>
          <p:nvPr/>
        </p:nvSpPr>
        <p:spPr>
          <a:xfrm>
            <a:off x="2062163" y="3962400"/>
            <a:ext cx="549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376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C22EB0-9AF8-468A-8403-D02B7ADEA64C}"/>
              </a:ext>
            </a:extLst>
          </p:cNvPr>
          <p:cNvSpPr/>
          <p:nvPr/>
        </p:nvSpPr>
        <p:spPr>
          <a:xfrm>
            <a:off x="1084263" y="2492375"/>
            <a:ext cx="777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45.44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6FEA31-2396-40F6-915F-E0D513BF4F6A}"/>
              </a:ext>
            </a:extLst>
          </p:cNvPr>
          <p:cNvSpPr/>
          <p:nvPr/>
        </p:nvSpPr>
        <p:spPr>
          <a:xfrm>
            <a:off x="3043238" y="4672013"/>
            <a:ext cx="9096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20 865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E88A04-5069-44BE-A49F-45FB3F71B7A2}"/>
              </a:ext>
            </a:extLst>
          </p:cNvPr>
          <p:cNvSpPr/>
          <p:nvPr/>
        </p:nvSpPr>
        <p:spPr>
          <a:xfrm>
            <a:off x="2374900" y="5408613"/>
            <a:ext cx="6556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40.5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E1280E-CF19-4CFA-8838-212176D1CFEC}"/>
              </a:ext>
            </a:extLst>
          </p:cNvPr>
          <p:cNvSpPr/>
          <p:nvPr/>
        </p:nvSpPr>
        <p:spPr>
          <a:xfrm>
            <a:off x="6070600" y="2405063"/>
            <a:ext cx="8302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 =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6F8C35-05D5-4ED3-8624-39EC4C0F2F54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Fluency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48B5A7A-E2F5-4A61-BA7B-6BBCD8BEF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1762125"/>
            <a:ext cx="4572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1. 84.7 - 10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2.        x = 3.75 + 78.9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3. 8400 ÷ 15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4.      × 8 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5.      -     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6. 0.084 × 1000 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D785FC-95B5-4A66-9731-05F54FAB7287}"/>
              </a:ext>
            </a:extLst>
          </p:cNvPr>
          <p:cNvSpPr/>
          <p:nvPr/>
        </p:nvSpPr>
        <p:spPr>
          <a:xfrm>
            <a:off x="4656138" y="3702050"/>
            <a:ext cx="3732212" cy="23971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Reasoning</a:t>
            </a:r>
          </a:p>
          <a:p>
            <a:pPr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Pavel says that any net made of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6 squares can always be folded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 make a cube. Do you agree?</a:t>
            </a:r>
          </a:p>
          <a:p>
            <a:pPr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your reasoning.</a:t>
            </a:r>
          </a:p>
          <a:p>
            <a:pPr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2489E6-70AF-42E3-B18C-808788776DC3}"/>
              </a:ext>
            </a:extLst>
          </p:cNvPr>
          <p:cNvSpPr/>
          <p:nvPr/>
        </p:nvSpPr>
        <p:spPr>
          <a:xfrm>
            <a:off x="4656138" y="765175"/>
            <a:ext cx="3732212" cy="2757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Problem Solving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Write the three missing digits to make this addition correct.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342" name="Rectangle 17">
            <a:extLst>
              <a:ext uri="{FF2B5EF4-FFF2-40B4-BE49-F238E27FC236}">
                <a16:creationId xmlns:a16="http://schemas.microsoft.com/office/drawing/2014/main" id="{9CFA7561-6DB6-4E6B-B448-549D5937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5 Day 5</a:t>
            </a:r>
          </a:p>
        </p:txBody>
      </p:sp>
      <p:sp>
        <p:nvSpPr>
          <p:cNvPr id="14343" name="Rectangle 22">
            <a:extLst>
              <a:ext uri="{FF2B5EF4-FFF2-40B4-BE49-F238E27FC236}">
                <a16:creationId xmlns:a16="http://schemas.microsoft.com/office/drawing/2014/main" id="{AFFF3763-4A62-45D2-B614-635C4328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4344" name="Picture 23">
            <a:extLst>
              <a:ext uri="{FF2B5EF4-FFF2-40B4-BE49-F238E27FC236}">
                <a16:creationId xmlns:a16="http://schemas.microsoft.com/office/drawing/2014/main" id="{8DC0D985-0332-4582-85FB-AB1258D63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3BD2846C-AAF2-4821-97FE-E01C36CAB75F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7ED93D00-C658-4473-9545-425B962D7DE8}"/>
              </a:ext>
            </a:extLst>
          </p:cNvPr>
          <p:cNvSpPr/>
          <p:nvPr/>
        </p:nvSpPr>
        <p:spPr>
          <a:xfrm>
            <a:off x="3336925" y="18462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" name="Reveal Answer 2">
            <a:extLst>
              <a:ext uri="{FF2B5EF4-FFF2-40B4-BE49-F238E27FC236}">
                <a16:creationId xmlns:a16="http://schemas.microsoft.com/office/drawing/2014/main" id="{4EC7132A-5215-446A-ADD7-D044E216F8A4}"/>
              </a:ext>
            </a:extLst>
          </p:cNvPr>
          <p:cNvSpPr/>
          <p:nvPr/>
        </p:nvSpPr>
        <p:spPr>
          <a:xfrm>
            <a:off x="3336925" y="253841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" name="Reveal Answer 3">
            <a:extLst>
              <a:ext uri="{FF2B5EF4-FFF2-40B4-BE49-F238E27FC236}">
                <a16:creationId xmlns:a16="http://schemas.microsoft.com/office/drawing/2014/main" id="{CC214FC1-0B49-4C55-BD6B-E5730197CE6C}"/>
              </a:ext>
            </a:extLst>
          </p:cNvPr>
          <p:cNvSpPr/>
          <p:nvPr/>
        </p:nvSpPr>
        <p:spPr>
          <a:xfrm>
            <a:off x="3336925" y="327660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" name="Reveal Answer 4">
            <a:extLst>
              <a:ext uri="{FF2B5EF4-FFF2-40B4-BE49-F238E27FC236}">
                <a16:creationId xmlns:a16="http://schemas.microsoft.com/office/drawing/2014/main" id="{E4260E93-C1A2-498A-BBEF-A5A83F711177}"/>
              </a:ext>
            </a:extLst>
          </p:cNvPr>
          <p:cNvSpPr/>
          <p:nvPr/>
        </p:nvSpPr>
        <p:spPr>
          <a:xfrm>
            <a:off x="3336925" y="40163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" name="Reveal Answer 5">
            <a:extLst>
              <a:ext uri="{FF2B5EF4-FFF2-40B4-BE49-F238E27FC236}">
                <a16:creationId xmlns:a16="http://schemas.microsoft.com/office/drawing/2014/main" id="{E5A99FFA-7255-4CCB-9670-53585E96B03C}"/>
              </a:ext>
            </a:extLst>
          </p:cNvPr>
          <p:cNvSpPr/>
          <p:nvPr/>
        </p:nvSpPr>
        <p:spPr>
          <a:xfrm>
            <a:off x="3336925" y="47545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6">
            <a:extLst>
              <a:ext uri="{FF2B5EF4-FFF2-40B4-BE49-F238E27FC236}">
                <a16:creationId xmlns:a16="http://schemas.microsoft.com/office/drawing/2014/main" id="{75D58A0C-A534-4084-A2E7-FE38B3379BA2}"/>
              </a:ext>
            </a:extLst>
          </p:cNvPr>
          <p:cNvSpPr/>
          <p:nvPr/>
        </p:nvSpPr>
        <p:spPr>
          <a:xfrm>
            <a:off x="3336925" y="549433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7">
            <a:extLst>
              <a:ext uri="{FF2B5EF4-FFF2-40B4-BE49-F238E27FC236}">
                <a16:creationId xmlns:a16="http://schemas.microsoft.com/office/drawing/2014/main" id="{9F35EDD8-A51D-41BA-BBA0-EEA224B4B42A}"/>
              </a:ext>
            </a:extLst>
          </p:cNvPr>
          <p:cNvSpPr/>
          <p:nvPr/>
        </p:nvSpPr>
        <p:spPr>
          <a:xfrm>
            <a:off x="5992813" y="3116263"/>
            <a:ext cx="1004887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3C2AA9-D89C-455F-B767-6D7B40310BD9}"/>
              </a:ext>
            </a:extLst>
          </p:cNvPr>
          <p:cNvSpPr/>
          <p:nvPr/>
        </p:nvSpPr>
        <p:spPr>
          <a:xfrm>
            <a:off x="1250950" y="2503488"/>
            <a:ext cx="722313" cy="350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A1D6BD-0CEA-426A-B737-3A13FE636786}"/>
              </a:ext>
            </a:extLst>
          </p:cNvPr>
          <p:cNvSpPr/>
          <p:nvPr/>
        </p:nvSpPr>
        <p:spPr>
          <a:xfrm>
            <a:off x="2320925" y="1751013"/>
            <a:ext cx="6159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74.7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D8426B-AE9D-4A07-991A-9F59F8B483BE}"/>
              </a:ext>
            </a:extLst>
          </p:cNvPr>
          <p:cNvSpPr/>
          <p:nvPr/>
        </p:nvSpPr>
        <p:spPr>
          <a:xfrm>
            <a:off x="2549525" y="3205163"/>
            <a:ext cx="5842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560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2756DE-36D0-47DD-8827-9B23D20DB805}"/>
              </a:ext>
            </a:extLst>
          </p:cNvPr>
          <p:cNvSpPr/>
          <p:nvPr/>
        </p:nvSpPr>
        <p:spPr>
          <a:xfrm>
            <a:off x="1231900" y="2503488"/>
            <a:ext cx="7604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82.65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C423EE-B4F6-4DBA-ABF7-5E99010EAF14}"/>
              </a:ext>
            </a:extLst>
          </p:cNvPr>
          <p:cNvSpPr/>
          <p:nvPr/>
        </p:nvSpPr>
        <p:spPr>
          <a:xfrm>
            <a:off x="2846388" y="5416550"/>
            <a:ext cx="4556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84</a:t>
            </a:r>
          </a:p>
        </p:txBody>
      </p:sp>
      <p:grpSp>
        <p:nvGrpSpPr>
          <p:cNvPr id="14358" name="Group 30">
            <a:extLst>
              <a:ext uri="{FF2B5EF4-FFF2-40B4-BE49-F238E27FC236}">
                <a16:creationId xmlns:a16="http://schemas.microsoft.com/office/drawing/2014/main" id="{CEAF9FAD-F3BE-48A5-9F04-870C0F5979C7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3854450"/>
            <a:ext cx="301625" cy="593725"/>
            <a:chOff x="1189963" y="3726875"/>
            <a:chExt cx="301686" cy="592874"/>
          </a:xfrm>
        </p:grpSpPr>
        <p:sp>
          <p:nvSpPr>
            <p:cNvPr id="14399" name="Rectangle 31">
              <a:extLst>
                <a:ext uri="{FF2B5EF4-FFF2-40B4-BE49-F238E27FC236}">
                  <a16:creationId xmlns:a16="http://schemas.microsoft.com/office/drawing/2014/main" id="{396593F7-F0DB-4DF8-9D37-3CA5B1EAC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963" y="372687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400" name="Rectangle 32">
              <a:extLst>
                <a:ext uri="{FF2B5EF4-FFF2-40B4-BE49-F238E27FC236}">
                  <a16:creationId xmlns:a16="http://schemas.microsoft.com/office/drawing/2014/main" id="{BC7B92A1-C5BE-4608-B9C1-56A117F58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169" y="3950417"/>
              <a:ext cx="2952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6CA639-066B-4D4B-95F1-D947BAF2FB2F}"/>
                </a:ext>
              </a:extLst>
            </p:cNvPr>
            <p:cNvCxnSpPr/>
            <p:nvPr/>
          </p:nvCxnSpPr>
          <p:spPr>
            <a:xfrm>
              <a:off x="1218544" y="4023312"/>
              <a:ext cx="2699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BE3AD4-9CA3-4D26-BD64-CAF32DE368BF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3840163"/>
            <a:ext cx="504825" cy="592137"/>
            <a:chOff x="2698387" y="3726875"/>
            <a:chExt cx="504921" cy="592874"/>
          </a:xfrm>
        </p:grpSpPr>
        <p:grpSp>
          <p:nvGrpSpPr>
            <p:cNvPr id="14394" name="Group 39">
              <a:extLst>
                <a:ext uri="{FF2B5EF4-FFF2-40B4-BE49-F238E27FC236}">
                  <a16:creationId xmlns:a16="http://schemas.microsoft.com/office/drawing/2014/main" id="{6B4967EA-FAD7-40A9-A29F-962A9CB05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416" y="3726875"/>
              <a:ext cx="304892" cy="592874"/>
              <a:chOff x="2898416" y="3726875"/>
              <a:chExt cx="304892" cy="59287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C914F2-D16B-4FE4-AA42-19A65EF331D3}"/>
                  </a:ext>
                </a:extLst>
              </p:cNvPr>
              <p:cNvSpPr/>
              <p:nvPr/>
            </p:nvSpPr>
            <p:spPr>
              <a:xfrm>
                <a:off x="2898450" y="3726875"/>
                <a:ext cx="304858" cy="36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029041B-B766-45EB-9964-9A80145498DB}"/>
                  </a:ext>
                </a:extLst>
              </p:cNvPr>
              <p:cNvSpPr/>
              <p:nvPr/>
            </p:nvSpPr>
            <p:spPr>
              <a:xfrm>
                <a:off x="2901626" y="3950991"/>
                <a:ext cx="298507" cy="36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7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711FB6F-A29B-4A98-B313-2FD224ED7F83}"/>
                  </a:ext>
                </a:extLst>
              </p:cNvPr>
              <p:cNvCxnSpPr/>
              <p:nvPr/>
            </p:nvCxnSpPr>
            <p:spPr>
              <a:xfrm>
                <a:off x="2928618" y="4024106"/>
                <a:ext cx="269926" cy="0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422D00A-8B5E-423D-9056-036688F5AAE0}"/>
                </a:ext>
              </a:extLst>
            </p:cNvPr>
            <p:cNvSpPr/>
            <p:nvPr/>
          </p:nvSpPr>
          <p:spPr>
            <a:xfrm>
              <a:off x="2698387" y="3854033"/>
              <a:ext cx="304858" cy="370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14360" name="Group 44">
            <a:extLst>
              <a:ext uri="{FF2B5EF4-FFF2-40B4-BE49-F238E27FC236}">
                <a16:creationId xmlns:a16="http://schemas.microsoft.com/office/drawing/2014/main" id="{70D4F67A-7086-42F1-81E9-FC6A1AD4409E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556125"/>
            <a:ext cx="301625" cy="592138"/>
            <a:chOff x="1189963" y="3726875"/>
            <a:chExt cx="301686" cy="592874"/>
          </a:xfrm>
        </p:grpSpPr>
        <p:sp>
          <p:nvSpPr>
            <p:cNvPr id="14391" name="Rectangle 45">
              <a:extLst>
                <a:ext uri="{FF2B5EF4-FFF2-40B4-BE49-F238E27FC236}">
                  <a16:creationId xmlns:a16="http://schemas.microsoft.com/office/drawing/2014/main" id="{4D10D2D8-4461-49B6-81D8-4FE72DEB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963" y="372687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4392" name="Rectangle 46">
              <a:extLst>
                <a:ext uri="{FF2B5EF4-FFF2-40B4-BE49-F238E27FC236}">
                  <a16:creationId xmlns:a16="http://schemas.microsoft.com/office/drawing/2014/main" id="{58F74DBB-9551-4753-A9FF-55990A167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963" y="3950417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99D0CA3-F34E-44C6-9DA0-D49A4B218A46}"/>
                </a:ext>
              </a:extLst>
            </p:cNvPr>
            <p:cNvCxnSpPr/>
            <p:nvPr/>
          </p:nvCxnSpPr>
          <p:spPr>
            <a:xfrm>
              <a:off x="1218544" y="4024107"/>
              <a:ext cx="2699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1" name="Group 48">
            <a:extLst>
              <a:ext uri="{FF2B5EF4-FFF2-40B4-BE49-F238E27FC236}">
                <a16:creationId xmlns:a16="http://schemas.microsoft.com/office/drawing/2014/main" id="{D802DB78-4B8A-44BB-A281-ABE3A51D25C4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4556125"/>
            <a:ext cx="419100" cy="592138"/>
            <a:chOff x="1131454" y="3726875"/>
            <a:chExt cx="418704" cy="592874"/>
          </a:xfrm>
        </p:grpSpPr>
        <p:sp>
          <p:nvSpPr>
            <p:cNvPr id="14388" name="Rectangle 49">
              <a:extLst>
                <a:ext uri="{FF2B5EF4-FFF2-40B4-BE49-F238E27FC236}">
                  <a16:creationId xmlns:a16="http://schemas.microsoft.com/office/drawing/2014/main" id="{7AF117E4-8CFA-485A-BBBA-1BEE32E37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963" y="372687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389" name="Rectangle 50">
              <a:extLst>
                <a:ext uri="{FF2B5EF4-FFF2-40B4-BE49-F238E27FC236}">
                  <a16:creationId xmlns:a16="http://schemas.microsoft.com/office/drawing/2014/main" id="{15D485F3-208A-4BCC-9A4D-D9D80C3BA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454" y="3950417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16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F69AC-3153-4C41-BFFA-2685875CC507}"/>
                </a:ext>
              </a:extLst>
            </p:cNvPr>
            <p:cNvCxnSpPr/>
            <p:nvPr/>
          </p:nvCxnSpPr>
          <p:spPr>
            <a:xfrm>
              <a:off x="1218684" y="4024107"/>
              <a:ext cx="2696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A2E7B70-A98E-4887-B7F9-21F739A7120B}"/>
              </a:ext>
            </a:extLst>
          </p:cNvPr>
          <p:cNvGrpSpPr>
            <a:grpSpLocks/>
          </p:cNvGrpSpPr>
          <p:nvPr/>
        </p:nvGrpSpPr>
        <p:grpSpPr bwMode="auto">
          <a:xfrm>
            <a:off x="2363788" y="4548188"/>
            <a:ext cx="419100" cy="592137"/>
            <a:chOff x="2553624" y="4837492"/>
            <a:chExt cx="418705" cy="59287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577DE1-FA76-48FE-9236-77EC55418AB3}"/>
                </a:ext>
              </a:extLst>
            </p:cNvPr>
            <p:cNvSpPr/>
            <p:nvPr/>
          </p:nvSpPr>
          <p:spPr>
            <a:xfrm>
              <a:off x="2553624" y="4837492"/>
              <a:ext cx="418705" cy="368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11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930D439-71C6-409A-95A1-6DF5B660A85C}"/>
                </a:ext>
              </a:extLst>
            </p:cNvPr>
            <p:cNvSpPr/>
            <p:nvPr/>
          </p:nvSpPr>
          <p:spPr>
            <a:xfrm>
              <a:off x="2553624" y="5061608"/>
              <a:ext cx="418705" cy="368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16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66A36C-2F2A-4CB5-9B5A-57B8CF284EF8}"/>
                </a:ext>
              </a:extLst>
            </p:cNvPr>
            <p:cNvCxnSpPr/>
            <p:nvPr/>
          </p:nvCxnSpPr>
          <p:spPr>
            <a:xfrm>
              <a:off x="2640854" y="5134723"/>
              <a:ext cx="269621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77DC05A-DF8F-4347-8500-B112141DDBE1}"/>
              </a:ext>
            </a:extLst>
          </p:cNvPr>
          <p:cNvGraphicFramePr>
            <a:graphicFrameLocks noGrp="1"/>
          </p:cNvGraphicFramePr>
          <p:nvPr/>
        </p:nvGraphicFramePr>
        <p:xfrm>
          <a:off x="5935663" y="1976438"/>
          <a:ext cx="1103312" cy="109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71">
                  <a:extLst>
                    <a:ext uri="{9D8B030D-6E8A-4147-A177-3AD203B41FA5}">
                      <a16:colId xmlns:a16="http://schemas.microsoft.com/office/drawing/2014/main" val="1974136995"/>
                    </a:ext>
                  </a:extLst>
                </a:gridCol>
                <a:gridCol w="367771">
                  <a:extLst>
                    <a:ext uri="{9D8B030D-6E8A-4147-A177-3AD203B41FA5}">
                      <a16:colId xmlns:a16="http://schemas.microsoft.com/office/drawing/2014/main" val="351310688"/>
                    </a:ext>
                  </a:extLst>
                </a:gridCol>
                <a:gridCol w="367771">
                  <a:extLst>
                    <a:ext uri="{9D8B030D-6E8A-4147-A177-3AD203B41FA5}">
                      <a16:colId xmlns:a16="http://schemas.microsoft.com/office/drawing/2014/main" val="70844635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67" marR="9146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0258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67" marR="91467" marT="45690" marB="456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67" marR="91467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3498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67" marR="91467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67" marR="91467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67" marR="91467" marT="45690" marB="456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9235"/>
                  </a:ext>
                </a:extLst>
              </a:tr>
            </a:tbl>
          </a:graphicData>
        </a:graphic>
      </p:graphicFrame>
      <p:sp>
        <p:nvSpPr>
          <p:cNvPr id="14381" name="Rectangle 57">
            <a:extLst>
              <a:ext uri="{FF2B5EF4-FFF2-40B4-BE49-F238E27FC236}">
                <a16:creationId xmlns:a16="http://schemas.microsoft.com/office/drawing/2014/main" id="{3F23E861-EF48-4825-AA14-FAB2CCC5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316163"/>
            <a:ext cx="320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1E3607-F92E-40A3-BBFE-CEC5443E010F}"/>
              </a:ext>
            </a:extLst>
          </p:cNvPr>
          <p:cNvSpPr/>
          <p:nvPr/>
        </p:nvSpPr>
        <p:spPr>
          <a:xfrm>
            <a:off x="5943600" y="1978025"/>
            <a:ext cx="3143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6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097DC4-6AA5-498F-99C6-BA7AA74C940A}"/>
              </a:ext>
            </a:extLst>
          </p:cNvPr>
          <p:cNvSpPr/>
          <p:nvPr/>
        </p:nvSpPr>
        <p:spPr>
          <a:xfrm>
            <a:off x="6677025" y="1978025"/>
            <a:ext cx="320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4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2ACB41-E539-486B-BFB8-EFC6D4083331}"/>
              </a:ext>
            </a:extLst>
          </p:cNvPr>
          <p:cNvSpPr/>
          <p:nvPr/>
        </p:nvSpPr>
        <p:spPr>
          <a:xfrm>
            <a:off x="6318250" y="2339975"/>
            <a:ext cx="320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8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1" grpId="0"/>
      <p:bldP spid="22" grpId="0"/>
      <p:bldP spid="27" grpId="0"/>
      <p:bldP spid="29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77</TotalTime>
  <Words>603</Words>
  <Application>Microsoft Office PowerPoint</Application>
  <PresentationFormat>On-screen Show (4:3)</PresentationFormat>
  <Paragraphs>191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Rg</vt:lpstr>
      <vt:lpstr>Calibri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Maurice Stubbs</cp:lastModifiedBy>
  <cp:revision>31</cp:revision>
  <dcterms:created xsi:type="dcterms:W3CDTF">2018-02-05T11:04:38Z</dcterms:created>
  <dcterms:modified xsi:type="dcterms:W3CDTF">2020-03-07T11:52:41Z</dcterms:modified>
</cp:coreProperties>
</file>