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F0696-0349-4482-9C9B-8F8860A0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AC78F-C034-4CBD-B558-E48C4656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36AC-3E7C-4369-AD7E-4B9C5CB0675A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55050-8FFE-4DBC-BC82-D013BC84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7243B-052B-4A25-984E-31612659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AB57-2327-4677-BEB7-6287F6897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6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DDE54F-FB31-4B21-8A4F-3F3626A5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63909-C305-46C6-A792-014E3A07F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0179D-394E-44B5-BA8C-E448E4C6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636AC-3E7C-4369-AD7E-4B9C5CB0675A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9A9F-DDBE-45AD-8873-D5DA91593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A10C9-35DC-43C6-B423-A52A6B1B8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1AB57-2327-4677-BEB7-6287F6897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16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C76C8A-EC36-4073-8B98-3777D644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Alien words</a:t>
            </a:r>
            <a:r>
              <a:rPr lang="tr-TR"/>
              <a:t/>
            </a:r>
            <a:br>
              <a:rPr lang="tr-TR"/>
            </a:br>
            <a:endParaRPr lang="tr-T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902BA-34FE-4522-853E-012A5D6D96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5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335546-3487-44B6-A479-172BF34B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BFF47-E580-4729-8C3C-92CCBDD57A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34CC69-99DE-4FF1-81A0-8A28AFE2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246D9-F93A-4881-87ED-93D2960E4C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1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DD9EE2-5AAB-47B7-B381-EB032AEC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9BCCC6-68AB-4CC1-B83E-494AE67C18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9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FADC5D-7266-40AA-9033-79C74AFA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6248D-9394-4C9B-9A2C-2DFA1E245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72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241E68-32AC-49BA-BE05-9ED6109D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>
                <a:solidFill>
                  <a:srgbClr val="FF0000"/>
                </a:solidFill>
              </a:rPr>
              <a:t>Speed sound 2</a:t>
            </a:r>
            <a:endParaRPr lang="en-GB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EEE85-5DC3-4DF7-B81A-4D0C0E07DD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8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47931F-395D-4871-BDA2-7AFE391D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96C38-DB4F-4785-96F5-455DD8136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75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F6CAFF-9E66-4150-A0A0-89A130CC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D783F-71D0-4BFC-96D5-C2942CD728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9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07ABF2-D652-42D9-87C1-E4849BDE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BF5C2-5976-4011-8DA1-AAF14919ED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19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70D2D9-EDFF-4BBA-A14A-49F1C78A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DEB27-007C-4CBF-9866-2296305ADE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8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E513A5-0FEB-443C-96A0-2E6BE385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B220A-1BED-4A40-9862-37320515AE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0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96F3D6-9F6B-4818-A0D3-3B5126F6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Please try these alien words with your child. Nonsense words are very important as it shows that your child knows the sounds in unfamiliar contexts.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DC03C-932D-495D-B1B8-9EF5DAC934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73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635DAA-2E00-427F-9DE5-01962BD7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8E27A-D6DC-4379-98BD-23BB6A1EE1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51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A50606-CFEB-40CD-B645-50FA1E04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2F1FE-28DC-41F3-9105-4735D9F613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09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39C301-784C-43C1-AD11-7AA1EFEF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B3961-5DEF-4236-8BEA-3C3BD4D8C7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95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609899-0A19-401B-B820-AAD23371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50A7C-38E5-4052-8E07-DD6B3E192B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44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ED1150-8CA5-4D5E-987B-252A78EF5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D384A-67BE-455A-B392-2E70A24FB6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17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CECEC2-4860-4C2B-9366-9D1BEE44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71C6D-9993-4440-B1AF-77C6528D8C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54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B81E72-1E69-4FE8-A563-04B47C97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>
                <a:solidFill>
                  <a:srgbClr val="FF0000"/>
                </a:solidFill>
              </a:rPr>
              <a:t>Speed sound 3</a:t>
            </a:r>
            <a:endParaRPr lang="en-GB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2EF87-BC49-4AD4-BCE4-C526FA306C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41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567EF6-FDFF-4938-ABA5-613E3827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EF77B-122E-4BD7-80D1-67C8E59C66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61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BE6DAE-7A07-4CE7-B0EE-9DA4406E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8CDC0-3258-4D9D-AA31-29D935E57F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39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B988D7-D638-4ECC-9E3F-25CEF935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A178A-ADC4-4F33-9C93-FCE088B52B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3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FC09D0-055B-4423-804B-94554652A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85113-B7E4-4D92-8965-6833B27B32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24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85F571-4F78-4F09-BCEE-95102DB8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2AE50-D7F9-415A-89AD-D053D0CE1B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78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BAE80F-8CF1-4B0A-A04B-5B2074EB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038D0-173B-4FFE-ACDE-5EBC4CC654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06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DF9AF1-AA27-4941-9D49-8B406F11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AC702-E0C0-4FA8-A8D8-4C9215D21E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6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BC123E-6BE2-4799-8929-BD12511E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063B4-62A7-4326-9F09-FD1024FE59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55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45CCD8-AE99-458A-94E8-8A455BCB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3F814-814E-4B1F-B3A4-AA4B1B301C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2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998309-9A3D-4C47-9089-603F98E5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AAE0B-66AF-418F-8E19-61566EC89F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73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4DF5E8-8599-4ADD-AB13-5E1ECFBE8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ACFB8-9ABD-4074-A813-E5744DC9C8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6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680391-0999-43A7-8E27-3C2C85AE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987CB-42F7-484C-AB93-E821A196A4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14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47A93A-77F5-4A2B-BE33-86DD921B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3312B-5291-4F4D-8DA3-2BED8FA283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55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1DE48E-267E-44B0-B5E3-5157D019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A0253-868A-429C-A938-9E40BF03B1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0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796A75-3C3D-440D-B9C8-B59B1940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>
                <a:solidFill>
                  <a:srgbClr val="FF0000"/>
                </a:solidFill>
              </a:rPr>
              <a:t>Speed sound 1</a:t>
            </a:r>
            <a:endParaRPr lang="en-GB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4923A7-FAF7-46B1-BF6A-60D2BDF94F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96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C02134-64BE-4EE7-892F-F0B9EAEC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664A7-9A9D-433A-AE6B-A72FA7D091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2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A8958A-D630-48AF-9DD3-6C59EF91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FC9D3-8BCB-4036-A286-9F4F575305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0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4F786B-4757-4DA9-A121-89E99E07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0D6F6-8783-4FC5-A8DE-F4EC9BC86A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873D51-C86A-4FCF-B83E-C796135E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DFF00-B543-4F9F-8B87-6ECC1B0568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DA835D-1244-462F-A4C5-4EF46112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0EC89-3491-4EC2-8C41-C32D5D0081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1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18FCA5-2D5D-4B1B-8017-22637F3B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my name?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2BF31-5A17-47D4-99C2-6337B71BD4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53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BD98B760E834ABCFE3BF722A95A97" ma:contentTypeVersion="16" ma:contentTypeDescription="Create a new document." ma:contentTypeScope="" ma:versionID="65052bffd58e77c65349801540fd97eb">
  <xsd:schema xmlns:xsd="http://www.w3.org/2001/XMLSchema" xmlns:xs="http://www.w3.org/2001/XMLSchema" xmlns:p="http://schemas.microsoft.com/office/2006/metadata/properties" xmlns:ns2="d73cd999-7b6b-40a2-8407-b39d7f0503cd" xmlns:ns3="68f7b8ef-41ba-448c-93c8-01823c79923d" targetNamespace="http://schemas.microsoft.com/office/2006/metadata/properties" ma:root="true" ma:fieldsID="1db04d32c8c42efa300d9f7577dc7b7b" ns2:_="" ns3:_="">
    <xsd:import namespace="d73cd999-7b6b-40a2-8407-b39d7f0503cd"/>
    <xsd:import namespace="68f7b8ef-41ba-448c-93c8-01823c7992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cd999-7b6b-40a2-8407-b39d7f050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301189-521a-41ac-b439-9d8c9e1be8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7b8ef-41ba-448c-93c8-01823c799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f867d1e-ab05-4d86-89ab-0c3a4659b528}" ma:internalName="TaxCatchAll" ma:showField="CatchAllData" ma:web="68f7b8ef-41ba-448c-93c8-01823c7992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f7b8ef-41ba-448c-93c8-01823c79923d" xsi:nil="true"/>
    <lcf76f155ced4ddcb4097134ff3c332f xmlns="d73cd999-7b6b-40a2-8407-b39d7f0503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E419C4-33E7-444D-B561-72A806210684}"/>
</file>

<file path=customXml/itemProps2.xml><?xml version="1.0" encoding="utf-8"?>
<ds:datastoreItem xmlns:ds="http://schemas.openxmlformats.org/officeDocument/2006/customXml" ds:itemID="{FC7044D0-ED3E-4D94-85E3-DA47377B0E1A}"/>
</file>

<file path=customXml/itemProps3.xml><?xml version="1.0" encoding="utf-8"?>
<ds:datastoreItem xmlns:ds="http://schemas.openxmlformats.org/officeDocument/2006/customXml" ds:itemID="{01323FA7-1108-4900-B204-3411FA9279E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Widescreen</PresentationFormat>
  <Paragraphs>39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Alien words </vt:lpstr>
      <vt:lpstr>Please try these alien words with your child. Nonsense words are very important as it shows that your child knows the sounds in unfamiliar contexts.</vt:lpstr>
      <vt:lpstr>PowerPoint Presentation</vt:lpstr>
      <vt:lpstr>Speed sound 1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Speed sound 2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Speed sound 3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  <vt:lpstr>What is my name?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Alien words</dc:title>
  <dc:creator>claire chell</dc:creator>
  <cp:lastModifiedBy>C Charlesworth</cp:lastModifiedBy>
  <cp:revision>2</cp:revision>
  <dcterms:created xsi:type="dcterms:W3CDTF">2020-04-22T17:20:11Z</dcterms:created>
  <dcterms:modified xsi:type="dcterms:W3CDTF">2022-02-21T21:55:17Z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0x01010047EBD98B760E834ABCFE3BF722A95A97</vt:lpwstr>
  </property>
</Properties>
</file>