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1/31/2022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1/31/2022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1/31/2022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1/31/2022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1/31/2022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1/31/2022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1/31/2022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1/31/2022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1/31/2022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1/31/2022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1/31/2022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1/31/2022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1/31/2022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1/31/2022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1/31/2022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1/31/2022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1/31/2022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1/31/2022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>
            <a:outerShdw blurRad="177800" dist="38100" dir="2700000" algn="tl">
              <a:srgbClr val="000000">
                <a:alpha val="24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Picture 2">
            <a:extLst>
              <a:ext uri="{FF2B5EF4-FFF2-40B4-BE49-F238E27FC236}">
                <a16:creationId xmlns:a16="http://schemas.microsoft.com/office/drawing/2014/main" id="{9ACD3AF8-B16E-4174-8C1A-41F683C4AF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6="http://schemas.microsoft.com/office/drawing/2014/main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0" name="Group 9">
            <a:extLst>
              <a:ext uri="{FF2B5EF4-FFF2-40B4-BE49-F238E27FC236}">
                <a16:creationId xmlns:a16="http://schemas.microsoft.com/office/drawing/2014/main" id="{FF5EAD09-B81D-415F-8BCF-73C81AE05F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1" name="Rectangle 5">
              <a:extLst>
                <a:ext uri="{FF2B5EF4-FFF2-40B4-BE49-F238E27FC236}">
                  <a16:creationId xmlns:a16="http://schemas.microsoft.com/office/drawing/2014/main" id="{CFB79010-8ED4-49EF-AFD2-F4D8C80B69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4649B869-006E-42B5-9DDC-21049B130E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443096BD-333F-48B6-8220-D1F9793E40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Rectangle 8">
              <a:extLst>
                <a:ext uri="{FF2B5EF4-FFF2-40B4-BE49-F238E27FC236}">
                  <a16:creationId xmlns:a16="http://schemas.microsoft.com/office/drawing/2014/main" id="{1A45BB9A-7E84-4B9B-923A-270A97F852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D7D7C768-2F76-4DE2-A807-1B9FFF816C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1870B32E-EE42-470E-B543-CA55AEC8CA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EEF09120-11AA-4DB5-98A8-EC4923002C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2">
              <a:extLst>
                <a:ext uri="{FF2B5EF4-FFF2-40B4-BE49-F238E27FC236}">
                  <a16:creationId xmlns:a16="http://schemas.microsoft.com/office/drawing/2014/main" id="{39CC463D-589C-461C-A234-0460EB06B8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3">
              <a:extLst>
                <a:ext uri="{FF2B5EF4-FFF2-40B4-BE49-F238E27FC236}">
                  <a16:creationId xmlns:a16="http://schemas.microsoft.com/office/drawing/2014/main" id="{B6516153-269A-421E-A021-CB3F3C5E1D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4">
              <a:extLst>
                <a:ext uri="{FF2B5EF4-FFF2-40B4-BE49-F238E27FC236}">
                  <a16:creationId xmlns:a16="http://schemas.microsoft.com/office/drawing/2014/main" id="{45E14300-6C4A-4F77-915F-F3B25B0237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993E312A-E6A6-4B52-ADE6-618ADC89BA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6">
              <a:extLst>
                <a:ext uri="{FF2B5EF4-FFF2-40B4-BE49-F238E27FC236}">
                  <a16:creationId xmlns:a16="http://schemas.microsoft.com/office/drawing/2014/main" id="{2F0F3026-2480-472B-8C52-36812C81EF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7">
              <a:extLst>
                <a:ext uri="{FF2B5EF4-FFF2-40B4-BE49-F238E27FC236}">
                  <a16:creationId xmlns:a16="http://schemas.microsoft.com/office/drawing/2014/main" id="{34E1C992-559D-4827-9F30-31A3CA7A2B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8">
              <a:extLst>
                <a:ext uri="{FF2B5EF4-FFF2-40B4-BE49-F238E27FC236}">
                  <a16:creationId xmlns:a16="http://schemas.microsoft.com/office/drawing/2014/main" id="{D9F2FB98-F443-498F-AAD9-6945825681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9">
              <a:extLst>
                <a:ext uri="{FF2B5EF4-FFF2-40B4-BE49-F238E27FC236}">
                  <a16:creationId xmlns:a16="http://schemas.microsoft.com/office/drawing/2014/main" id="{75DBF6EC-ED50-43E4-8A8B-64CE86A880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20">
              <a:extLst>
                <a:ext uri="{FF2B5EF4-FFF2-40B4-BE49-F238E27FC236}">
                  <a16:creationId xmlns:a16="http://schemas.microsoft.com/office/drawing/2014/main" id="{FD854F40-AC43-4F21-9C62-2CE35CFD2B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1">
              <a:extLst>
                <a:ext uri="{FF2B5EF4-FFF2-40B4-BE49-F238E27FC236}">
                  <a16:creationId xmlns:a16="http://schemas.microsoft.com/office/drawing/2014/main" id="{62CCB560-494A-4F74-9DE4-068806A893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2">
              <a:extLst>
                <a:ext uri="{FF2B5EF4-FFF2-40B4-BE49-F238E27FC236}">
                  <a16:creationId xmlns:a16="http://schemas.microsoft.com/office/drawing/2014/main" id="{6F9A05F2-B5D2-4D8A-9A78-14E45C13FE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3">
              <a:extLst>
                <a:ext uri="{FF2B5EF4-FFF2-40B4-BE49-F238E27FC236}">
                  <a16:creationId xmlns:a16="http://schemas.microsoft.com/office/drawing/2014/main" id="{A6373189-19BB-4BEC-84A3-432253E058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4">
              <a:extLst>
                <a:ext uri="{FF2B5EF4-FFF2-40B4-BE49-F238E27FC236}">
                  <a16:creationId xmlns:a16="http://schemas.microsoft.com/office/drawing/2014/main" id="{71AB3122-947A-44DB-B190-A2601C6C95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5">
              <a:extLst>
                <a:ext uri="{FF2B5EF4-FFF2-40B4-BE49-F238E27FC236}">
                  <a16:creationId xmlns:a16="http://schemas.microsoft.com/office/drawing/2014/main" id="{74B4109D-3AFC-4D44-87B1-0CDED3E638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6">
              <a:extLst>
                <a:ext uri="{FF2B5EF4-FFF2-40B4-BE49-F238E27FC236}">
                  <a16:creationId xmlns:a16="http://schemas.microsoft.com/office/drawing/2014/main" id="{44AAD39F-F7C9-4D00-95E0-0465B4E858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7">
              <a:extLst>
                <a:ext uri="{FF2B5EF4-FFF2-40B4-BE49-F238E27FC236}">
                  <a16:creationId xmlns:a16="http://schemas.microsoft.com/office/drawing/2014/main" id="{C1DCAB8D-6EF6-4A84-8D0C-AA9226DEC9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8">
              <a:extLst>
                <a:ext uri="{FF2B5EF4-FFF2-40B4-BE49-F238E27FC236}">
                  <a16:creationId xmlns:a16="http://schemas.microsoft.com/office/drawing/2014/main" id="{C407F97F-83CF-4703-B9E0-6335530E32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9">
              <a:extLst>
                <a:ext uri="{FF2B5EF4-FFF2-40B4-BE49-F238E27FC236}">
                  <a16:creationId xmlns:a16="http://schemas.microsoft.com/office/drawing/2014/main" id="{0D8D2363-5D84-4CFF-89AA-3C93C859DB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30">
              <a:extLst>
                <a:ext uri="{FF2B5EF4-FFF2-40B4-BE49-F238E27FC236}">
                  <a16:creationId xmlns:a16="http://schemas.microsoft.com/office/drawing/2014/main" id="{0435A35C-AC99-4E12-8CB0-9C640DAA94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1">
              <a:extLst>
                <a:ext uri="{FF2B5EF4-FFF2-40B4-BE49-F238E27FC236}">
                  <a16:creationId xmlns:a16="http://schemas.microsoft.com/office/drawing/2014/main" id="{F20392CF-2256-4527-836B-2E6F88596E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2">
              <a:extLst>
                <a:ext uri="{FF2B5EF4-FFF2-40B4-BE49-F238E27FC236}">
                  <a16:creationId xmlns:a16="http://schemas.microsoft.com/office/drawing/2014/main" id="{C52C3AD3-122C-4010-9C55-B0247F8CCA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Rectangle 33">
              <a:extLst>
                <a:ext uri="{FF2B5EF4-FFF2-40B4-BE49-F238E27FC236}">
                  <a16:creationId xmlns:a16="http://schemas.microsoft.com/office/drawing/2014/main" id="{EFCB53ED-09C0-4AD7-9BBC-366833D5FE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0" name="Freeform 34">
              <a:extLst>
                <a:ext uri="{FF2B5EF4-FFF2-40B4-BE49-F238E27FC236}">
                  <a16:creationId xmlns:a16="http://schemas.microsoft.com/office/drawing/2014/main" id="{6F309F52-BFCF-47D9-8089-BC049540DB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1" name="Freeform 35">
              <a:extLst>
                <a:ext uri="{FF2B5EF4-FFF2-40B4-BE49-F238E27FC236}">
                  <a16:creationId xmlns:a16="http://schemas.microsoft.com/office/drawing/2014/main" id="{5F9AE85F-C7AA-4761-B468-2E100829BC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6">
              <a:extLst>
                <a:ext uri="{FF2B5EF4-FFF2-40B4-BE49-F238E27FC236}">
                  <a16:creationId xmlns:a16="http://schemas.microsoft.com/office/drawing/2014/main" id="{2C81C778-91E5-4AE9-AACB-8566E7A28B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7">
              <a:extLst>
                <a:ext uri="{FF2B5EF4-FFF2-40B4-BE49-F238E27FC236}">
                  <a16:creationId xmlns:a16="http://schemas.microsoft.com/office/drawing/2014/main" id="{6C56E0B4-58A0-4B2B-BD56-54121BB8DB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8">
              <a:extLst>
                <a:ext uri="{FF2B5EF4-FFF2-40B4-BE49-F238E27FC236}">
                  <a16:creationId xmlns:a16="http://schemas.microsoft.com/office/drawing/2014/main" id="{88A29CFE-13A6-4509-946F-5C074F856E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9">
              <a:extLst>
                <a:ext uri="{FF2B5EF4-FFF2-40B4-BE49-F238E27FC236}">
                  <a16:creationId xmlns:a16="http://schemas.microsoft.com/office/drawing/2014/main" id="{00235A0A-018B-4499-AC16-AF83457BF4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40">
              <a:extLst>
                <a:ext uri="{FF2B5EF4-FFF2-40B4-BE49-F238E27FC236}">
                  <a16:creationId xmlns:a16="http://schemas.microsoft.com/office/drawing/2014/main" id="{861DF9B7-50DC-4EBE-8B23-97FE92DBBB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1">
              <a:extLst>
                <a:ext uri="{FF2B5EF4-FFF2-40B4-BE49-F238E27FC236}">
                  <a16:creationId xmlns:a16="http://schemas.microsoft.com/office/drawing/2014/main" id="{69673907-73D7-4729-A911-9BD078EC2E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2">
              <a:extLst>
                <a:ext uri="{FF2B5EF4-FFF2-40B4-BE49-F238E27FC236}">
                  <a16:creationId xmlns:a16="http://schemas.microsoft.com/office/drawing/2014/main" id="{4DC844D3-8053-4EE7-A286-50157B6FD8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3">
              <a:extLst>
                <a:ext uri="{FF2B5EF4-FFF2-40B4-BE49-F238E27FC236}">
                  <a16:creationId xmlns:a16="http://schemas.microsoft.com/office/drawing/2014/main" id="{D67575A0-A45A-4773-874C-16370E3670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4">
              <a:extLst>
                <a:ext uri="{FF2B5EF4-FFF2-40B4-BE49-F238E27FC236}">
                  <a16:creationId xmlns:a16="http://schemas.microsoft.com/office/drawing/2014/main" id="{4327252B-B62B-4DE0-A924-B7F6E40AD9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Rectangle 45">
              <a:extLst>
                <a:ext uri="{FF2B5EF4-FFF2-40B4-BE49-F238E27FC236}">
                  <a16:creationId xmlns:a16="http://schemas.microsoft.com/office/drawing/2014/main" id="{778BC6A7-AC19-497B-A7C6-E447B2EBDA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2" name="Freeform 46">
              <a:extLst>
                <a:ext uri="{FF2B5EF4-FFF2-40B4-BE49-F238E27FC236}">
                  <a16:creationId xmlns:a16="http://schemas.microsoft.com/office/drawing/2014/main" id="{4E79A87B-BF1F-437A-9FED-BE93025E50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3" name="Freeform 47">
              <a:extLst>
                <a:ext uri="{FF2B5EF4-FFF2-40B4-BE49-F238E27FC236}">
                  <a16:creationId xmlns:a16="http://schemas.microsoft.com/office/drawing/2014/main" id="{DFAAF3CC-B4E0-45C8-AC2D-EF0D6D823D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8">
              <a:extLst>
                <a:ext uri="{FF2B5EF4-FFF2-40B4-BE49-F238E27FC236}">
                  <a16:creationId xmlns:a16="http://schemas.microsoft.com/office/drawing/2014/main" id="{A5A12C87-1E4A-4664-B2F4-A1C8B656F9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9">
              <a:extLst>
                <a:ext uri="{FF2B5EF4-FFF2-40B4-BE49-F238E27FC236}">
                  <a16:creationId xmlns:a16="http://schemas.microsoft.com/office/drawing/2014/main" id="{B3AF8230-4630-4505-ADDB-16A9B6B377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50">
              <a:extLst>
                <a:ext uri="{FF2B5EF4-FFF2-40B4-BE49-F238E27FC236}">
                  <a16:creationId xmlns:a16="http://schemas.microsoft.com/office/drawing/2014/main" id="{33F93F6D-724D-42F3-AF1D-3081EAB5D1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1">
              <a:extLst>
                <a:ext uri="{FF2B5EF4-FFF2-40B4-BE49-F238E27FC236}">
                  <a16:creationId xmlns:a16="http://schemas.microsoft.com/office/drawing/2014/main" id="{F5DD7A8F-FB67-4E79-80DB-0FAF3A0989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2">
              <a:extLst>
                <a:ext uri="{FF2B5EF4-FFF2-40B4-BE49-F238E27FC236}">
                  <a16:creationId xmlns:a16="http://schemas.microsoft.com/office/drawing/2014/main" id="{7B140A84-E89E-4A80-9DF8-7BCA45F908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3">
              <a:extLst>
                <a:ext uri="{FF2B5EF4-FFF2-40B4-BE49-F238E27FC236}">
                  <a16:creationId xmlns:a16="http://schemas.microsoft.com/office/drawing/2014/main" id="{279E1D6A-EFE2-44C6-A5BF-DFADF0DC91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4">
              <a:extLst>
                <a:ext uri="{FF2B5EF4-FFF2-40B4-BE49-F238E27FC236}">
                  <a16:creationId xmlns:a16="http://schemas.microsoft.com/office/drawing/2014/main" id="{C9FA2204-561F-4ABB-988C-03053820F1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5">
              <a:extLst>
                <a:ext uri="{FF2B5EF4-FFF2-40B4-BE49-F238E27FC236}">
                  <a16:creationId xmlns:a16="http://schemas.microsoft.com/office/drawing/2014/main" id="{8BD7D04E-AC0A-424F-BC40-28842DAFFA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6">
              <a:extLst>
                <a:ext uri="{FF2B5EF4-FFF2-40B4-BE49-F238E27FC236}">
                  <a16:creationId xmlns:a16="http://schemas.microsoft.com/office/drawing/2014/main" id="{32B616A2-FE09-47DD-B58C-12EE58B7CA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7">
              <a:extLst>
                <a:ext uri="{FF2B5EF4-FFF2-40B4-BE49-F238E27FC236}">
                  <a16:creationId xmlns:a16="http://schemas.microsoft.com/office/drawing/2014/main" id="{08C5EAF5-6064-484E-BA05-80D09D84EA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8">
              <a:extLst>
                <a:ext uri="{FF2B5EF4-FFF2-40B4-BE49-F238E27FC236}">
                  <a16:creationId xmlns:a16="http://schemas.microsoft.com/office/drawing/2014/main" id="{F11D90DF-D275-4725-884C-77E5E01D89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 useBgFill="1">
        <p:nvSpPr>
          <p:cNvPr id="151" name="Rectangle 65">
            <a:extLst>
              <a:ext uri="{FF2B5EF4-FFF2-40B4-BE49-F238E27FC236}">
                <a16:creationId xmlns:a16="http://schemas.microsoft.com/office/drawing/2014/main" id="{2F0EACBB-AB1D-4D11-AE26-0A672B872F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8" name="Group 67">
            <a:extLst>
              <a:ext uri="{FF2B5EF4-FFF2-40B4-BE49-F238E27FC236}">
                <a16:creationId xmlns:a16="http://schemas.microsoft.com/office/drawing/2014/main" id="{EDEE0B57-C901-4422-9C96-B0E1A0D4D0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1"/>
            <a:ext cx="2305051" cy="6858001"/>
            <a:chOff x="0" y="0"/>
            <a:chExt cx="2305051" cy="6858001"/>
          </a:xfrm>
          <a:solidFill>
            <a:schemeClr val="tx1">
              <a:alpha val="15000"/>
            </a:schemeClr>
          </a:solidFill>
          <a:effectLst/>
        </p:grpSpPr>
        <p:sp>
          <p:nvSpPr>
            <p:cNvPr id="69" name="Rectangle 5">
              <a:extLst>
                <a:ext uri="{FF2B5EF4-FFF2-40B4-BE49-F238E27FC236}">
                  <a16:creationId xmlns:a16="http://schemas.microsoft.com/office/drawing/2014/main" id="{DFB7752C-355B-405A-9E36-8A24B1C809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70" name="Freeform 6">
              <a:extLst>
                <a:ext uri="{FF2B5EF4-FFF2-40B4-BE49-F238E27FC236}">
                  <a16:creationId xmlns:a16="http://schemas.microsoft.com/office/drawing/2014/main" id="{D443A052-8BBA-4E89-8E02-7C0E579320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1" name="Freeform 7">
              <a:extLst>
                <a:ext uri="{FF2B5EF4-FFF2-40B4-BE49-F238E27FC236}">
                  <a16:creationId xmlns:a16="http://schemas.microsoft.com/office/drawing/2014/main" id="{D84E76D0-F1AA-43A3-AF16-FC0C11A8B6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2" name="Rectangle 8">
              <a:extLst>
                <a:ext uri="{FF2B5EF4-FFF2-40B4-BE49-F238E27FC236}">
                  <a16:creationId xmlns:a16="http://schemas.microsoft.com/office/drawing/2014/main" id="{9734AB48-FF75-47D2-A2D4-813E3668D2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73" name="Freeform 9">
              <a:extLst>
                <a:ext uri="{FF2B5EF4-FFF2-40B4-BE49-F238E27FC236}">
                  <a16:creationId xmlns:a16="http://schemas.microsoft.com/office/drawing/2014/main" id="{1368D216-2271-414F-8E2F-BBD7BAE5B8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4" name="Freeform 10">
              <a:extLst>
                <a:ext uri="{FF2B5EF4-FFF2-40B4-BE49-F238E27FC236}">
                  <a16:creationId xmlns:a16="http://schemas.microsoft.com/office/drawing/2014/main" id="{78B8D732-8D97-4C44-AD9D-A701837D82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5" name="Freeform 11">
              <a:extLst>
                <a:ext uri="{FF2B5EF4-FFF2-40B4-BE49-F238E27FC236}">
                  <a16:creationId xmlns:a16="http://schemas.microsoft.com/office/drawing/2014/main" id="{EC4E30E9-8EDF-4BD6-8B3D-62A3CBE9DD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6" name="Freeform 12">
              <a:extLst>
                <a:ext uri="{FF2B5EF4-FFF2-40B4-BE49-F238E27FC236}">
                  <a16:creationId xmlns:a16="http://schemas.microsoft.com/office/drawing/2014/main" id="{EF6A7406-59C6-46D9-99E9-438B2A9D32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7" name="Freeform 13">
              <a:extLst>
                <a:ext uri="{FF2B5EF4-FFF2-40B4-BE49-F238E27FC236}">
                  <a16:creationId xmlns:a16="http://schemas.microsoft.com/office/drawing/2014/main" id="{D1DD83FF-178D-48F7-B949-BEA201D49B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8" name="Freeform 14">
              <a:extLst>
                <a:ext uri="{FF2B5EF4-FFF2-40B4-BE49-F238E27FC236}">
                  <a16:creationId xmlns:a16="http://schemas.microsoft.com/office/drawing/2014/main" id="{6A5A29AD-C101-4CE2-979A-6DCB4A7A4D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9" name="Freeform 15">
              <a:extLst>
                <a:ext uri="{FF2B5EF4-FFF2-40B4-BE49-F238E27FC236}">
                  <a16:creationId xmlns:a16="http://schemas.microsoft.com/office/drawing/2014/main" id="{7E64DC01-A372-4A6D-9F23-2A5CBF9980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0" name="Freeform 16">
              <a:extLst>
                <a:ext uri="{FF2B5EF4-FFF2-40B4-BE49-F238E27FC236}">
                  <a16:creationId xmlns:a16="http://schemas.microsoft.com/office/drawing/2014/main" id="{0E0D1E88-1947-4726-BC4B-0B8C3ECCFD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1" name="Freeform 17">
              <a:extLst>
                <a:ext uri="{FF2B5EF4-FFF2-40B4-BE49-F238E27FC236}">
                  <a16:creationId xmlns:a16="http://schemas.microsoft.com/office/drawing/2014/main" id="{EA9ECCEF-2E16-4CA2-85D4-9EB37FE663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2" name="Freeform 18">
              <a:extLst>
                <a:ext uri="{FF2B5EF4-FFF2-40B4-BE49-F238E27FC236}">
                  <a16:creationId xmlns:a16="http://schemas.microsoft.com/office/drawing/2014/main" id="{1C6C3FA0-B2D3-4D4D-8628-B14A3FA771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3" name="Freeform 19">
              <a:extLst>
                <a:ext uri="{FF2B5EF4-FFF2-40B4-BE49-F238E27FC236}">
                  <a16:creationId xmlns:a16="http://schemas.microsoft.com/office/drawing/2014/main" id="{3A753C5E-01E1-4D65-A6EB-E5930DCFDF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4" name="Freeform 20">
              <a:extLst>
                <a:ext uri="{FF2B5EF4-FFF2-40B4-BE49-F238E27FC236}">
                  <a16:creationId xmlns:a16="http://schemas.microsoft.com/office/drawing/2014/main" id="{E46804AC-3189-4DC2-9BC5-384EC685C4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5" name="Freeform 21">
              <a:extLst>
                <a:ext uri="{FF2B5EF4-FFF2-40B4-BE49-F238E27FC236}">
                  <a16:creationId xmlns:a16="http://schemas.microsoft.com/office/drawing/2014/main" id="{010BEEA6-B9B9-4D2F-AD3E-8EC9E0C99C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6" name="Freeform 22">
              <a:extLst>
                <a:ext uri="{FF2B5EF4-FFF2-40B4-BE49-F238E27FC236}">
                  <a16:creationId xmlns:a16="http://schemas.microsoft.com/office/drawing/2014/main" id="{B3932E83-9873-4D25-86A5-6EE3B14DAF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7" name="Freeform 23">
              <a:extLst>
                <a:ext uri="{FF2B5EF4-FFF2-40B4-BE49-F238E27FC236}">
                  <a16:creationId xmlns:a16="http://schemas.microsoft.com/office/drawing/2014/main" id="{1A310838-FF82-41D6-9EF9-A5F113EB83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8" name="Freeform 24">
              <a:extLst>
                <a:ext uri="{FF2B5EF4-FFF2-40B4-BE49-F238E27FC236}">
                  <a16:creationId xmlns:a16="http://schemas.microsoft.com/office/drawing/2014/main" id="{CDBAD0C9-1C9F-40DA-BA69-27A23103AB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9" name="Freeform 25">
              <a:extLst>
                <a:ext uri="{FF2B5EF4-FFF2-40B4-BE49-F238E27FC236}">
                  <a16:creationId xmlns:a16="http://schemas.microsoft.com/office/drawing/2014/main" id="{D17596AA-5D74-406E-A51A-16BEDC312D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0" name="Freeform 26">
              <a:extLst>
                <a:ext uri="{FF2B5EF4-FFF2-40B4-BE49-F238E27FC236}">
                  <a16:creationId xmlns:a16="http://schemas.microsoft.com/office/drawing/2014/main" id="{DDDC92CF-60F7-4965-B1F2-F81903BB6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1" name="Freeform 27">
              <a:extLst>
                <a:ext uri="{FF2B5EF4-FFF2-40B4-BE49-F238E27FC236}">
                  <a16:creationId xmlns:a16="http://schemas.microsoft.com/office/drawing/2014/main" id="{23107427-2EC2-41B7-B146-DBA62F9418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2" name="Freeform 28">
              <a:extLst>
                <a:ext uri="{FF2B5EF4-FFF2-40B4-BE49-F238E27FC236}">
                  <a16:creationId xmlns:a16="http://schemas.microsoft.com/office/drawing/2014/main" id="{7E2FAD21-CCF3-4EC4-8DFC-7DB86329BE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3" name="Freeform 29">
              <a:extLst>
                <a:ext uri="{FF2B5EF4-FFF2-40B4-BE49-F238E27FC236}">
                  <a16:creationId xmlns:a16="http://schemas.microsoft.com/office/drawing/2014/main" id="{EE3D718C-F3A6-400C-AC0A-722BDF50D3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4" name="Freeform 30">
              <a:extLst>
                <a:ext uri="{FF2B5EF4-FFF2-40B4-BE49-F238E27FC236}">
                  <a16:creationId xmlns:a16="http://schemas.microsoft.com/office/drawing/2014/main" id="{2CC9F20E-57E9-4CAB-94E6-3036968D22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5" name="Freeform 31">
              <a:extLst>
                <a:ext uri="{FF2B5EF4-FFF2-40B4-BE49-F238E27FC236}">
                  <a16:creationId xmlns:a16="http://schemas.microsoft.com/office/drawing/2014/main" id="{3AB3EB8C-4DD3-4AB3-B928-8D63333EBC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6" name="Freeform 32">
              <a:extLst>
                <a:ext uri="{FF2B5EF4-FFF2-40B4-BE49-F238E27FC236}">
                  <a16:creationId xmlns:a16="http://schemas.microsoft.com/office/drawing/2014/main" id="{78EC0F3C-B7A5-4751-B558-C559831EB2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7" name="Rectangle 33">
              <a:extLst>
                <a:ext uri="{FF2B5EF4-FFF2-40B4-BE49-F238E27FC236}">
                  <a16:creationId xmlns:a16="http://schemas.microsoft.com/office/drawing/2014/main" id="{CB4A11DF-A9A4-4BF8-8C77-67CEF8BC32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98" name="Freeform 34">
              <a:extLst>
                <a:ext uri="{FF2B5EF4-FFF2-40B4-BE49-F238E27FC236}">
                  <a16:creationId xmlns:a16="http://schemas.microsoft.com/office/drawing/2014/main" id="{D06C7FB4-5DD3-4914-AC07-BEEBD5BF79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9" name="Freeform 35">
              <a:extLst>
                <a:ext uri="{FF2B5EF4-FFF2-40B4-BE49-F238E27FC236}">
                  <a16:creationId xmlns:a16="http://schemas.microsoft.com/office/drawing/2014/main" id="{DCB7F6AD-2DBD-4EB2-8C64-694124B4B5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0" name="Freeform 36">
              <a:extLst>
                <a:ext uri="{FF2B5EF4-FFF2-40B4-BE49-F238E27FC236}">
                  <a16:creationId xmlns:a16="http://schemas.microsoft.com/office/drawing/2014/main" id="{9E5550B6-5605-4E54-A195-B4BF775F79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1" name="Freeform 37">
              <a:extLst>
                <a:ext uri="{FF2B5EF4-FFF2-40B4-BE49-F238E27FC236}">
                  <a16:creationId xmlns:a16="http://schemas.microsoft.com/office/drawing/2014/main" id="{E304A2E6-18F7-46E4-9E04-3BC7CB760A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2" name="Freeform 38">
              <a:extLst>
                <a:ext uri="{FF2B5EF4-FFF2-40B4-BE49-F238E27FC236}">
                  <a16:creationId xmlns:a16="http://schemas.microsoft.com/office/drawing/2014/main" id="{9C72B715-DEA5-4B4E-B501-AB464DED7C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3" name="Freeform 39">
              <a:extLst>
                <a:ext uri="{FF2B5EF4-FFF2-40B4-BE49-F238E27FC236}">
                  <a16:creationId xmlns:a16="http://schemas.microsoft.com/office/drawing/2014/main" id="{2437C95C-AE26-46C4-B31F-8AB902D46B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4" name="Freeform 40">
              <a:extLst>
                <a:ext uri="{FF2B5EF4-FFF2-40B4-BE49-F238E27FC236}">
                  <a16:creationId xmlns:a16="http://schemas.microsoft.com/office/drawing/2014/main" id="{BBA27273-38F8-4A36-B028-A32478B6C5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5" name="Freeform 41">
              <a:extLst>
                <a:ext uri="{FF2B5EF4-FFF2-40B4-BE49-F238E27FC236}">
                  <a16:creationId xmlns:a16="http://schemas.microsoft.com/office/drawing/2014/main" id="{E51A07CA-2C97-4B89-8C8F-FDA4C9CD0C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6" name="Freeform 42">
              <a:extLst>
                <a:ext uri="{FF2B5EF4-FFF2-40B4-BE49-F238E27FC236}">
                  <a16:creationId xmlns:a16="http://schemas.microsoft.com/office/drawing/2014/main" id="{EE5FA2D7-5F6C-4D04-9AC4-F3396C9560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7" name="Freeform 43">
              <a:extLst>
                <a:ext uri="{FF2B5EF4-FFF2-40B4-BE49-F238E27FC236}">
                  <a16:creationId xmlns:a16="http://schemas.microsoft.com/office/drawing/2014/main" id="{520D88A1-74EF-4BEF-AA1E-F326A663D5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8" name="Freeform 44">
              <a:extLst>
                <a:ext uri="{FF2B5EF4-FFF2-40B4-BE49-F238E27FC236}">
                  <a16:creationId xmlns:a16="http://schemas.microsoft.com/office/drawing/2014/main" id="{1EA8D0F6-A8B5-4DA9-BE93-BF469E1DD1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9" name="Rectangle 45">
              <a:extLst>
                <a:ext uri="{FF2B5EF4-FFF2-40B4-BE49-F238E27FC236}">
                  <a16:creationId xmlns:a16="http://schemas.microsoft.com/office/drawing/2014/main" id="{901DDDC8-E72F-42BE-AA19-1EF49F7C3F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10" name="Freeform 46">
              <a:extLst>
                <a:ext uri="{FF2B5EF4-FFF2-40B4-BE49-F238E27FC236}">
                  <a16:creationId xmlns:a16="http://schemas.microsoft.com/office/drawing/2014/main" id="{B7F08799-84CC-4FEA-BA09-9433D6F87B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1" name="Freeform 47">
              <a:extLst>
                <a:ext uri="{FF2B5EF4-FFF2-40B4-BE49-F238E27FC236}">
                  <a16:creationId xmlns:a16="http://schemas.microsoft.com/office/drawing/2014/main" id="{79BFE384-A6F5-453B-9EF3-5AED3651E3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2" name="Freeform 48">
              <a:extLst>
                <a:ext uri="{FF2B5EF4-FFF2-40B4-BE49-F238E27FC236}">
                  <a16:creationId xmlns:a16="http://schemas.microsoft.com/office/drawing/2014/main" id="{0DFA5601-E0AD-4408-88DA-E4EC88C3E2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3" name="Freeform 49">
              <a:extLst>
                <a:ext uri="{FF2B5EF4-FFF2-40B4-BE49-F238E27FC236}">
                  <a16:creationId xmlns:a16="http://schemas.microsoft.com/office/drawing/2014/main" id="{56D418E4-5A45-4E6E-933E-FB1CE91ADA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4" name="Freeform 50">
              <a:extLst>
                <a:ext uri="{FF2B5EF4-FFF2-40B4-BE49-F238E27FC236}">
                  <a16:creationId xmlns:a16="http://schemas.microsoft.com/office/drawing/2014/main" id="{5C69D665-56A6-4A37-AD1F-99694ECE6A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5" name="Freeform 51">
              <a:extLst>
                <a:ext uri="{FF2B5EF4-FFF2-40B4-BE49-F238E27FC236}">
                  <a16:creationId xmlns:a16="http://schemas.microsoft.com/office/drawing/2014/main" id="{63233125-FD9D-4C9E-A6BE-A980F6D0D3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6" name="Freeform 52">
              <a:extLst>
                <a:ext uri="{FF2B5EF4-FFF2-40B4-BE49-F238E27FC236}">
                  <a16:creationId xmlns:a16="http://schemas.microsoft.com/office/drawing/2014/main" id="{306D92BE-D0C9-4E40-A670-3955261194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7" name="Freeform 53">
              <a:extLst>
                <a:ext uri="{FF2B5EF4-FFF2-40B4-BE49-F238E27FC236}">
                  <a16:creationId xmlns:a16="http://schemas.microsoft.com/office/drawing/2014/main" id="{EAEF90F1-3367-4F79-9D5A-6C553F260E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8" name="Freeform 54">
              <a:extLst>
                <a:ext uri="{FF2B5EF4-FFF2-40B4-BE49-F238E27FC236}">
                  <a16:creationId xmlns:a16="http://schemas.microsoft.com/office/drawing/2014/main" id="{D6A83746-02ED-4DC5-AEFC-893A1D1FC7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9" name="Freeform 55">
              <a:extLst>
                <a:ext uri="{FF2B5EF4-FFF2-40B4-BE49-F238E27FC236}">
                  <a16:creationId xmlns:a16="http://schemas.microsoft.com/office/drawing/2014/main" id="{870B08E6-DF62-467D-939C-3F1F98E6E1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0" name="Freeform 56">
              <a:extLst>
                <a:ext uri="{FF2B5EF4-FFF2-40B4-BE49-F238E27FC236}">
                  <a16:creationId xmlns:a16="http://schemas.microsoft.com/office/drawing/2014/main" id="{E62C43E8-6EED-4775-A812-B307C3BB6D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1" name="Freeform 57">
              <a:extLst>
                <a:ext uri="{FF2B5EF4-FFF2-40B4-BE49-F238E27FC236}">
                  <a16:creationId xmlns:a16="http://schemas.microsoft.com/office/drawing/2014/main" id="{DCA412B6-54EC-4444-8B8A-9D572B08BD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2" name="Freeform 58">
              <a:extLst>
                <a:ext uri="{FF2B5EF4-FFF2-40B4-BE49-F238E27FC236}">
                  <a16:creationId xmlns:a16="http://schemas.microsoft.com/office/drawing/2014/main" id="{7322FB00-608C-46A7-868E-01A55C600A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1A7FE8C1-BFA7-45B6-B93B-7EB827C4C29A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1700212" y="1122363"/>
            <a:ext cx="8791575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/>
              <a:t>Our Recycling Centre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A1EC09-351F-452A-8790-DE63FBCCFA03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1700212" y="3602038"/>
            <a:ext cx="8791575" cy="1655762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cap="all">
                <a:solidFill>
                  <a:schemeClr val="tx2"/>
                </a:solidFill>
              </a:rPr>
              <a:t>The Eco Team</a:t>
            </a:r>
          </a:p>
        </p:txBody>
      </p:sp>
      <p:grpSp>
        <p:nvGrpSpPr>
          <p:cNvPr id="124" name="Group 123">
            <a:extLst>
              <a:ext uri="{FF2B5EF4-FFF2-40B4-BE49-F238E27FC236}">
                <a16:creationId xmlns:a16="http://schemas.microsoft.com/office/drawing/2014/main" id="{B8DE5EA2-C86F-45CC-A9F1-5100DE1D19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364912" y="0"/>
            <a:ext cx="674688" cy="6848476"/>
            <a:chOff x="11364912" y="0"/>
            <a:chExt cx="674688" cy="6848476"/>
          </a:xfrm>
          <a:solidFill>
            <a:srgbClr val="FFFFFF">
              <a:alpha val="10000"/>
            </a:srgbClr>
          </a:solidFill>
        </p:grpSpPr>
        <p:sp>
          <p:nvSpPr>
            <p:cNvPr id="125" name="Freeform 32">
              <a:extLst>
                <a:ext uri="{FF2B5EF4-FFF2-40B4-BE49-F238E27FC236}">
                  <a16:creationId xmlns:a16="http://schemas.microsoft.com/office/drawing/2014/main" id="{9AA01EC3-108D-4DFC-A750-19ACE71FB9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83975" y="0"/>
              <a:ext cx="417513" cy="512763"/>
            </a:xfrm>
            <a:custGeom>
              <a:avLst/>
              <a:gdLst/>
              <a:ahLst/>
              <a:cxnLst/>
              <a:rect l="0" t="0" r="r" b="b"/>
              <a:pathLst>
                <a:path w="263" h="323">
                  <a:moveTo>
                    <a:pt x="12" y="323"/>
                  </a:moveTo>
                  <a:lnTo>
                    <a:pt x="0" y="314"/>
                  </a:lnTo>
                  <a:lnTo>
                    <a:pt x="203" y="108"/>
                  </a:lnTo>
                  <a:lnTo>
                    <a:pt x="248" y="0"/>
                  </a:lnTo>
                  <a:lnTo>
                    <a:pt x="263" y="6"/>
                  </a:lnTo>
                  <a:lnTo>
                    <a:pt x="218" y="117"/>
                  </a:lnTo>
                  <a:lnTo>
                    <a:pt x="218" y="117"/>
                  </a:lnTo>
                  <a:lnTo>
                    <a:pt x="12" y="3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6" name="Freeform 33">
              <a:extLst>
                <a:ext uri="{FF2B5EF4-FFF2-40B4-BE49-F238E27FC236}">
                  <a16:creationId xmlns:a16="http://schemas.microsoft.com/office/drawing/2014/main" id="{A9FCB53A-15A0-47CE-BF67-ADA8B12176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364912" y="474663"/>
              <a:ext cx="157163" cy="152400"/>
            </a:xfrm>
            <a:custGeom>
              <a:avLst/>
              <a:gdLst/>
              <a:ahLst/>
              <a:cxnLst/>
              <a:rect l="0" t="0" r="r" b="b"/>
              <a:pathLst>
                <a:path w="33" h="32">
                  <a:moveTo>
                    <a:pt x="17" y="32"/>
                  </a:moveTo>
                  <a:cubicBezTo>
                    <a:pt x="13" y="32"/>
                    <a:pt x="9" y="30"/>
                    <a:pt x="6" y="27"/>
                  </a:cubicBezTo>
                  <a:cubicBezTo>
                    <a:pt x="0" y="21"/>
                    <a:pt x="0" y="11"/>
                    <a:pt x="6" y="5"/>
                  </a:cubicBezTo>
                  <a:cubicBezTo>
                    <a:pt x="9" y="2"/>
                    <a:pt x="13" y="0"/>
                    <a:pt x="17" y="0"/>
                  </a:cubicBezTo>
                  <a:cubicBezTo>
                    <a:pt x="21" y="0"/>
                    <a:pt x="25" y="2"/>
                    <a:pt x="28" y="5"/>
                  </a:cubicBezTo>
                  <a:cubicBezTo>
                    <a:pt x="31" y="8"/>
                    <a:pt x="33" y="12"/>
                    <a:pt x="33" y="16"/>
                  </a:cubicBezTo>
                  <a:cubicBezTo>
                    <a:pt x="33" y="20"/>
                    <a:pt x="31" y="24"/>
                    <a:pt x="28" y="27"/>
                  </a:cubicBezTo>
                  <a:cubicBezTo>
                    <a:pt x="25" y="30"/>
                    <a:pt x="21" y="32"/>
                    <a:pt x="17" y="32"/>
                  </a:cubicBezTo>
                  <a:close/>
                  <a:moveTo>
                    <a:pt x="17" y="4"/>
                  </a:moveTo>
                  <a:cubicBezTo>
                    <a:pt x="14" y="4"/>
                    <a:pt x="11" y="6"/>
                    <a:pt x="9" y="8"/>
                  </a:cubicBezTo>
                  <a:cubicBezTo>
                    <a:pt x="4" y="12"/>
                    <a:pt x="4" y="20"/>
                    <a:pt x="9" y="24"/>
                  </a:cubicBezTo>
                  <a:cubicBezTo>
                    <a:pt x="11" y="27"/>
                    <a:pt x="14" y="28"/>
                    <a:pt x="17" y="28"/>
                  </a:cubicBezTo>
                  <a:cubicBezTo>
                    <a:pt x="20" y="28"/>
                    <a:pt x="23" y="27"/>
                    <a:pt x="26" y="24"/>
                  </a:cubicBezTo>
                  <a:cubicBezTo>
                    <a:pt x="30" y="20"/>
                    <a:pt x="30" y="12"/>
                    <a:pt x="26" y="8"/>
                  </a:cubicBezTo>
                  <a:cubicBezTo>
                    <a:pt x="23" y="6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7" name="Freeform 34">
              <a:extLst>
                <a:ext uri="{FF2B5EF4-FFF2-40B4-BE49-F238E27FC236}">
                  <a16:creationId xmlns:a16="http://schemas.microsoft.com/office/drawing/2014/main" id="{013DEB80-2F33-454E-ADF4-E250AC4C55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631612" y="1539875"/>
              <a:ext cx="188913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8" name="Freeform 35">
              <a:extLst>
                <a:ext uri="{FF2B5EF4-FFF2-40B4-BE49-F238E27FC236}">
                  <a16:creationId xmlns:a16="http://schemas.microsoft.com/office/drawing/2014/main" id="{7C0608D2-DD43-44FB-9427-8D47F35F9A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31600" y="5694363"/>
              <a:ext cx="298450" cy="1154113"/>
            </a:xfrm>
            <a:custGeom>
              <a:avLst/>
              <a:gdLst/>
              <a:ahLst/>
              <a:cxnLst/>
              <a:rect l="0" t="0" r="r" b="b"/>
              <a:pathLst>
                <a:path w="188" h="727">
                  <a:moveTo>
                    <a:pt x="15" y="727"/>
                  </a:moveTo>
                  <a:lnTo>
                    <a:pt x="0" y="727"/>
                  </a:lnTo>
                  <a:lnTo>
                    <a:pt x="0" y="407"/>
                  </a:lnTo>
                  <a:lnTo>
                    <a:pt x="0" y="407"/>
                  </a:lnTo>
                  <a:lnTo>
                    <a:pt x="176" y="0"/>
                  </a:lnTo>
                  <a:lnTo>
                    <a:pt x="188" y="6"/>
                  </a:lnTo>
                  <a:lnTo>
                    <a:pt x="15" y="410"/>
                  </a:lnTo>
                  <a:lnTo>
                    <a:pt x="15" y="7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9" name="Freeform 36">
              <a:extLst>
                <a:ext uri="{FF2B5EF4-FFF2-40B4-BE49-F238E27FC236}">
                  <a16:creationId xmlns:a16="http://schemas.microsoft.com/office/drawing/2014/main" id="{F55DAF32-BF45-427E-8640-FF28881DE1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772900" y="5551488"/>
              <a:ext cx="157163" cy="155575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5"/>
                    <a:pt x="0" y="16"/>
                  </a:cubicBezTo>
                  <a:cubicBezTo>
                    <a:pt x="0" y="7"/>
                    <a:pt x="8" y="0"/>
                    <a:pt x="17" y="0"/>
                  </a:cubicBezTo>
                  <a:cubicBezTo>
                    <a:pt x="26" y="0"/>
                    <a:pt x="33" y="7"/>
                    <a:pt x="33" y="16"/>
                  </a:cubicBezTo>
                  <a:cubicBezTo>
                    <a:pt x="33" y="25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9"/>
                    <a:pt x="4" y="16"/>
                  </a:cubicBezTo>
                  <a:cubicBezTo>
                    <a:pt x="4" y="23"/>
                    <a:pt x="10" y="29"/>
                    <a:pt x="17" y="29"/>
                  </a:cubicBezTo>
                  <a:cubicBezTo>
                    <a:pt x="23" y="29"/>
                    <a:pt x="29" y="23"/>
                    <a:pt x="29" y="16"/>
                  </a:cubicBezTo>
                  <a:cubicBezTo>
                    <a:pt x="29" y="9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0" name="Freeform 37">
              <a:extLst>
                <a:ext uri="{FF2B5EF4-FFF2-40B4-BE49-F238E27FC236}">
                  <a16:creationId xmlns:a16="http://schemas.microsoft.com/office/drawing/2014/main" id="{B45620ED-F9C5-455B-A9CC-B55AA19BBE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710987" y="4763"/>
              <a:ext cx="304800" cy="1544638"/>
            </a:xfrm>
            <a:custGeom>
              <a:avLst/>
              <a:gdLst/>
              <a:ahLst/>
              <a:cxnLst/>
              <a:rect l="0" t="0" r="r" b="b"/>
              <a:pathLst>
                <a:path w="192" h="973">
                  <a:moveTo>
                    <a:pt x="15" y="973"/>
                  </a:moveTo>
                  <a:lnTo>
                    <a:pt x="0" y="973"/>
                  </a:lnTo>
                  <a:lnTo>
                    <a:pt x="0" y="790"/>
                  </a:lnTo>
                  <a:lnTo>
                    <a:pt x="174" y="614"/>
                  </a:lnTo>
                  <a:lnTo>
                    <a:pt x="174" y="0"/>
                  </a:lnTo>
                  <a:lnTo>
                    <a:pt x="192" y="0"/>
                  </a:lnTo>
                  <a:lnTo>
                    <a:pt x="192" y="620"/>
                  </a:lnTo>
                  <a:lnTo>
                    <a:pt x="15" y="796"/>
                  </a:lnTo>
                  <a:lnTo>
                    <a:pt x="15" y="97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1" name="Freeform 38">
              <a:extLst>
                <a:ext uri="{FF2B5EF4-FFF2-40B4-BE49-F238E27FC236}">
                  <a16:creationId xmlns:a16="http://schemas.microsoft.com/office/drawing/2014/main" id="{541EBFC0-CD4B-4ED6-91D7-907517148D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636375" y="4867275"/>
              <a:ext cx="188913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2" name="Freeform 39">
              <a:extLst>
                <a:ext uri="{FF2B5EF4-FFF2-40B4-BE49-F238E27FC236}">
                  <a16:creationId xmlns:a16="http://schemas.microsoft.com/office/drawing/2014/main" id="{340715CE-35AB-48B6-9AEA-55C593A93A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41112" y="5046663"/>
              <a:ext cx="307975" cy="1801813"/>
            </a:xfrm>
            <a:custGeom>
              <a:avLst/>
              <a:gdLst/>
              <a:ahLst/>
              <a:cxnLst/>
              <a:rect l="0" t="0" r="r" b="b"/>
              <a:pathLst>
                <a:path w="194" h="1135">
                  <a:moveTo>
                    <a:pt x="18" y="1135"/>
                  </a:moveTo>
                  <a:lnTo>
                    <a:pt x="0" y="1135"/>
                  </a:lnTo>
                  <a:lnTo>
                    <a:pt x="0" y="354"/>
                  </a:lnTo>
                  <a:lnTo>
                    <a:pt x="176" y="177"/>
                  </a:lnTo>
                  <a:lnTo>
                    <a:pt x="176" y="0"/>
                  </a:lnTo>
                  <a:lnTo>
                    <a:pt x="194" y="0"/>
                  </a:lnTo>
                  <a:lnTo>
                    <a:pt x="194" y="183"/>
                  </a:lnTo>
                  <a:lnTo>
                    <a:pt x="18" y="360"/>
                  </a:lnTo>
                  <a:lnTo>
                    <a:pt x="18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3" name="Freeform 40">
              <a:extLst>
                <a:ext uri="{FF2B5EF4-FFF2-40B4-BE49-F238E27FC236}">
                  <a16:creationId xmlns:a16="http://schemas.microsoft.com/office/drawing/2014/main" id="{D7D01A1B-E910-4A37-82C3-2E0FC595E8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849100" y="64166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4" name="Rectangle 41">
              <a:extLst>
                <a:ext uri="{FF2B5EF4-FFF2-40B4-BE49-F238E27FC236}">
                  <a16:creationId xmlns:a16="http://schemas.microsoft.com/office/drawing/2014/main" id="{8663205C-5E32-4C7F-920B-270F738A15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939587" y="6596063"/>
              <a:ext cx="23813" cy="2524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</p:grpSp>
    </p:spTree>
    <p:extLst>
      <p:ext uri="{BB962C8B-B14F-4D97-AF65-F5344CB8AC3E}">
        <p14:creationId xmlns:p14="http://schemas.microsoft.com/office/powerpoint/2010/main" val="7452059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82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>
            <a:extLst>
              <a:ext uri="{FF2B5EF4-FFF2-40B4-BE49-F238E27FC236}">
                <a16:creationId xmlns:a16="http://schemas.microsoft.com/office/drawing/2014/main" id="{3EF0702B-8BDA-49B2-9FB5-FAEFBAAD26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6="http://schemas.microsoft.com/office/drawing/2014/main" xmlns:a14="http://schemas.microsoft.com/office/drawing/2010/main" xmlns:p14="http://schemas.microsoft.com/office/powerpoint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9D8D9FF3-B837-4563-BBDD-397FAC4FDA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724185D4-BA0D-4936-9FD1-DAFC9F2D4F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4" name="Rectangle 5">
                <a:extLst>
                  <a:ext uri="{FF2B5EF4-FFF2-40B4-BE49-F238E27FC236}">
                    <a16:creationId xmlns:a16="http://schemas.microsoft.com/office/drawing/2014/main" id="{88C0A3E2-2EF8-4B78-924A-4CE18DC2E1F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6">
                <a:extLst>
                  <a:ext uri="{FF2B5EF4-FFF2-40B4-BE49-F238E27FC236}">
                    <a16:creationId xmlns:a16="http://schemas.microsoft.com/office/drawing/2014/main" id="{FC28307F-5603-45B4-811B-D1FDA9AC749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7">
                <a:extLst>
                  <a:ext uri="{FF2B5EF4-FFF2-40B4-BE49-F238E27FC236}">
                    <a16:creationId xmlns:a16="http://schemas.microsoft.com/office/drawing/2014/main" id="{69FD485A-59BE-46AD-AF37-77821F8F7F3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8">
                <a:extLst>
                  <a:ext uri="{FF2B5EF4-FFF2-40B4-BE49-F238E27FC236}">
                    <a16:creationId xmlns:a16="http://schemas.microsoft.com/office/drawing/2014/main" id="{BDFEA793-B98A-4CAB-A0D5-2B470E05F90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9">
                <a:extLst>
                  <a:ext uri="{FF2B5EF4-FFF2-40B4-BE49-F238E27FC236}">
                    <a16:creationId xmlns:a16="http://schemas.microsoft.com/office/drawing/2014/main" id="{EE25D0AE-3B13-4655-A294-EF0D78F1227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0">
                <a:extLst>
                  <a:ext uri="{FF2B5EF4-FFF2-40B4-BE49-F238E27FC236}">
                    <a16:creationId xmlns:a16="http://schemas.microsoft.com/office/drawing/2014/main" id="{23C38D80-292F-43A1-B89C-E624D0BF8BD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1">
                <a:extLst>
                  <a:ext uri="{FF2B5EF4-FFF2-40B4-BE49-F238E27FC236}">
                    <a16:creationId xmlns:a16="http://schemas.microsoft.com/office/drawing/2014/main" id="{E2B5219E-9DCD-4C4B-991C-FC45DFCD14A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2">
                <a:extLst>
                  <a:ext uri="{FF2B5EF4-FFF2-40B4-BE49-F238E27FC236}">
                    <a16:creationId xmlns:a16="http://schemas.microsoft.com/office/drawing/2014/main" id="{A30E8782-7DF6-427A-9A2A-702365C0EC7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Freeform 13">
                <a:extLst>
                  <a:ext uri="{FF2B5EF4-FFF2-40B4-BE49-F238E27FC236}">
                    <a16:creationId xmlns:a16="http://schemas.microsoft.com/office/drawing/2014/main" id="{FE1B06CA-5BA9-45ED-B3C6-CAE40B8E23C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3" name="Freeform 14">
                <a:extLst>
                  <a:ext uri="{FF2B5EF4-FFF2-40B4-BE49-F238E27FC236}">
                    <a16:creationId xmlns:a16="http://schemas.microsoft.com/office/drawing/2014/main" id="{C52909D3-C19E-4F06-A560-2D2DD632359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5">
                <a:extLst>
                  <a:ext uri="{FF2B5EF4-FFF2-40B4-BE49-F238E27FC236}">
                    <a16:creationId xmlns:a16="http://schemas.microsoft.com/office/drawing/2014/main" id="{C6838D4B-DA22-4462-9CE0-E01E48BA918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Line 16">
                <a:extLst>
                  <a:ext uri="{FF2B5EF4-FFF2-40B4-BE49-F238E27FC236}">
                    <a16:creationId xmlns:a16="http://schemas.microsoft.com/office/drawing/2014/main" id="{AE0BE66B-3C19-4B17-AD92-0BC90461D63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ShapeType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6" name="Freeform 17">
                <a:extLst>
                  <a:ext uri="{FF2B5EF4-FFF2-40B4-BE49-F238E27FC236}">
                    <a16:creationId xmlns:a16="http://schemas.microsoft.com/office/drawing/2014/main" id="{AD0FA87C-8F9F-421D-BD98-51D6F78A027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Freeform 18">
                <a:extLst>
                  <a:ext uri="{FF2B5EF4-FFF2-40B4-BE49-F238E27FC236}">
                    <a16:creationId xmlns:a16="http://schemas.microsoft.com/office/drawing/2014/main" id="{D1CCD0AA-AEA4-4E75-B606-ED77C1354D8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19">
                <a:extLst>
                  <a:ext uri="{FF2B5EF4-FFF2-40B4-BE49-F238E27FC236}">
                    <a16:creationId xmlns:a16="http://schemas.microsoft.com/office/drawing/2014/main" id="{AE2D1BCE-E4E7-47AB-BE42-82509939EFC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0">
                <a:extLst>
                  <a:ext uri="{FF2B5EF4-FFF2-40B4-BE49-F238E27FC236}">
                    <a16:creationId xmlns:a16="http://schemas.microsoft.com/office/drawing/2014/main" id="{473D3523-AEDD-4EE1-A0AD-58CA27B8778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Rectangle 21">
                <a:extLst>
                  <a:ext uri="{FF2B5EF4-FFF2-40B4-BE49-F238E27FC236}">
                    <a16:creationId xmlns:a16="http://schemas.microsoft.com/office/drawing/2014/main" id="{544D95D4-2423-4287-B761-407A6573A08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2">
                <a:extLst>
                  <a:ext uri="{FF2B5EF4-FFF2-40B4-BE49-F238E27FC236}">
                    <a16:creationId xmlns:a16="http://schemas.microsoft.com/office/drawing/2014/main" id="{7B471CBE-8098-4218-9F7A-6F1CBD1C3F3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3">
                <a:extLst>
                  <a:ext uri="{FF2B5EF4-FFF2-40B4-BE49-F238E27FC236}">
                    <a16:creationId xmlns:a16="http://schemas.microsoft.com/office/drawing/2014/main" id="{F846011B-9AD7-4FD0-B6C2-5305FEA5F49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4">
                <a:extLst>
                  <a:ext uri="{FF2B5EF4-FFF2-40B4-BE49-F238E27FC236}">
                    <a16:creationId xmlns:a16="http://schemas.microsoft.com/office/drawing/2014/main" id="{D865D67E-FECF-4D91-B760-03E7FDD77AF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5">
                <a:extLst>
                  <a:ext uri="{FF2B5EF4-FFF2-40B4-BE49-F238E27FC236}">
                    <a16:creationId xmlns:a16="http://schemas.microsoft.com/office/drawing/2014/main" id="{4BC160F1-DA26-4D45-85A9-9F848ED55B2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6">
                <a:extLst>
                  <a:ext uri="{FF2B5EF4-FFF2-40B4-BE49-F238E27FC236}">
                    <a16:creationId xmlns:a16="http://schemas.microsoft.com/office/drawing/2014/main" id="{D94B6483-65D5-4965-AE49-E65F7112BAE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27">
                <a:extLst>
                  <a:ext uri="{FF2B5EF4-FFF2-40B4-BE49-F238E27FC236}">
                    <a16:creationId xmlns:a16="http://schemas.microsoft.com/office/drawing/2014/main" id="{1DACBD0F-F55C-49F2-BB15-E050ED16FE2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28">
                <a:extLst>
                  <a:ext uri="{FF2B5EF4-FFF2-40B4-BE49-F238E27FC236}">
                    <a16:creationId xmlns:a16="http://schemas.microsoft.com/office/drawing/2014/main" id="{BC0FA2EE-3EF5-41AD-9BCC-4BD4066F21E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8" name="Freeform 29">
                <a:extLst>
                  <a:ext uri="{FF2B5EF4-FFF2-40B4-BE49-F238E27FC236}">
                    <a16:creationId xmlns:a16="http://schemas.microsoft.com/office/drawing/2014/main" id="{66313D2E-7E8B-424D-8808-5A952762DD1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9" name="Freeform 30">
                <a:extLst>
                  <a:ext uri="{FF2B5EF4-FFF2-40B4-BE49-F238E27FC236}">
                    <a16:creationId xmlns:a16="http://schemas.microsoft.com/office/drawing/2014/main" id="{F4A99A13-FD75-4F56-A5F9-54E5807E5DB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50" name="Freeform 31">
                <a:extLst>
                  <a:ext uri="{FF2B5EF4-FFF2-40B4-BE49-F238E27FC236}">
                    <a16:creationId xmlns:a16="http://schemas.microsoft.com/office/drawing/2014/main" id="{808E31E1-F7AD-4A81-8FD3-806FF7B69D2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38424CA8-1819-45B9-9FA4-FA97F27750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4" name="Freeform 32">
                <a:extLst>
                  <a:ext uri="{FF2B5EF4-FFF2-40B4-BE49-F238E27FC236}">
                    <a16:creationId xmlns:a16="http://schemas.microsoft.com/office/drawing/2014/main" id="{1A2DDE80-0145-4EFF-84F1-FFD7B2AC1DD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3">
                <a:extLst>
                  <a:ext uri="{FF2B5EF4-FFF2-40B4-BE49-F238E27FC236}">
                    <a16:creationId xmlns:a16="http://schemas.microsoft.com/office/drawing/2014/main" id="{1F71CC74-5030-4F80-BFFA-228D1A010CA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4">
                <a:extLst>
                  <a:ext uri="{FF2B5EF4-FFF2-40B4-BE49-F238E27FC236}">
                    <a16:creationId xmlns:a16="http://schemas.microsoft.com/office/drawing/2014/main" id="{27BB5C15-D356-4178-BF59-F5F0771737A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5">
                <a:extLst>
                  <a:ext uri="{FF2B5EF4-FFF2-40B4-BE49-F238E27FC236}">
                    <a16:creationId xmlns:a16="http://schemas.microsoft.com/office/drawing/2014/main" id="{2700F8A0-067E-4788-A2D8-C429B70F51A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6">
                <a:extLst>
                  <a:ext uri="{FF2B5EF4-FFF2-40B4-BE49-F238E27FC236}">
                    <a16:creationId xmlns:a16="http://schemas.microsoft.com/office/drawing/2014/main" id="{73E624AE-B247-4560-A06C-B614B831B78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37">
                <a:extLst>
                  <a:ext uri="{FF2B5EF4-FFF2-40B4-BE49-F238E27FC236}">
                    <a16:creationId xmlns:a16="http://schemas.microsoft.com/office/drawing/2014/main" id="{BD34E5F9-A598-428D-9A27-0BDF94519A7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Freeform 38">
                <a:extLst>
                  <a:ext uri="{FF2B5EF4-FFF2-40B4-BE49-F238E27FC236}">
                    <a16:creationId xmlns:a16="http://schemas.microsoft.com/office/drawing/2014/main" id="{C93F07E1-E991-48B7-ABD5-6D145A4B5FE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1" name="Freeform 39">
                <a:extLst>
                  <a:ext uri="{FF2B5EF4-FFF2-40B4-BE49-F238E27FC236}">
                    <a16:creationId xmlns:a16="http://schemas.microsoft.com/office/drawing/2014/main" id="{ECBD8DC9-06EC-452D-B7F6-A6F5902874A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40">
                <a:extLst>
                  <a:ext uri="{FF2B5EF4-FFF2-40B4-BE49-F238E27FC236}">
                    <a16:creationId xmlns:a16="http://schemas.microsoft.com/office/drawing/2014/main" id="{B6A9688A-5360-4512-BCAF-ACB027A176A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Rectangle 41">
                <a:extLst>
                  <a:ext uri="{FF2B5EF4-FFF2-40B4-BE49-F238E27FC236}">
                    <a16:creationId xmlns:a16="http://schemas.microsoft.com/office/drawing/2014/main" id="{22DD5AF5-A34B-4E01-AAB8-94FFC93E458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9391C63B-9409-43FE-B3C8-05C2F406E3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1"/>
            <a:ext cx="12192003" cy="6858001"/>
            <a:chOff x="0" y="-1"/>
            <a:chExt cx="12192003" cy="6858001"/>
          </a:xfrm>
        </p:grpSpPr>
        <p:sp useBgFill="1">
          <p:nvSpPr>
            <p:cNvPr id="53" name="Rectangle 52">
              <a:extLst>
                <a:ext uri="{FF2B5EF4-FFF2-40B4-BE49-F238E27FC236}">
                  <a16:creationId xmlns:a16="http://schemas.microsoft.com/office/drawing/2014/main" id="{FD4D2D43-3C80-463E-95BA-95EDCFE52A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-1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4" name="Picture 2">
              <a:extLst>
                <a:ext uri="{FF2B5EF4-FFF2-40B4-BE49-F238E27FC236}">
                  <a16:creationId xmlns:a16="http://schemas.microsoft.com/office/drawing/2014/main" id="{A79495A4-D8D7-4D35-B403-4A8B70B488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 noChangeArrowheads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alphaModFix amt="30000"/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"/>
              <a:ext cx="12192003" cy="6858001"/>
            </a:xfrm>
            <a:prstGeom prst="rect">
              <a:avLst/>
            </a:prstGeom>
            <a:noFill/>
            <a:extLst>
              <a:ext uri="{909E8E84-426E-40dd-AFC4-6F175D3DCCD1}">
                <a14:hiddenFill xmlns="" xmlns:a16="http://schemas.microsoft.com/office/drawing/2014/main" xmlns:a14="http://schemas.microsoft.com/office/drawing/2010/main" xmlns:p14="http://schemas.microsoft.com/office/powerpoint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" name="Picture 3" descr="A pair of headphones on a table&#10;&#10;Description automatically generated with medium confidence">
            <a:extLst>
              <a:ext uri="{FF2B5EF4-FFF2-40B4-BE49-F238E27FC236}">
                <a16:creationId xmlns:a16="http://schemas.microsoft.com/office/drawing/2014/main" id="{29A33AB0-32A7-4DF1-9D25-40D4C9E0C65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15704" b="2"/>
          <a:stretch/>
        </p:blipFill>
        <p:spPr>
          <a:xfrm rot="5400000">
            <a:off x="-383798" y="378201"/>
            <a:ext cx="6858000" cy="6101597"/>
          </a:xfrm>
          <a:prstGeom prst="rect">
            <a:avLst/>
          </a:prstGeom>
        </p:spPr>
      </p:pic>
      <p:grpSp>
        <p:nvGrpSpPr>
          <p:cNvPr id="56" name="Group 55">
            <a:extLst>
              <a:ext uri="{FF2B5EF4-FFF2-40B4-BE49-F238E27FC236}">
                <a16:creationId xmlns:a16="http://schemas.microsoft.com/office/drawing/2014/main" id="{86A8F816-AC43-412D-A97C-04A5F187F1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2305051" cy="6858001"/>
            <a:chOff x="0" y="0"/>
            <a:chExt cx="2305051" cy="6858001"/>
          </a:xfrm>
          <a:solidFill>
            <a:schemeClr val="tx1">
              <a:alpha val="70000"/>
            </a:schemeClr>
          </a:solidFill>
          <a:effectLst/>
        </p:grpSpPr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03C200A6-A160-4D61-B495-766D61704C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8" name="Freeform 6">
              <a:extLst>
                <a:ext uri="{FF2B5EF4-FFF2-40B4-BE49-F238E27FC236}">
                  <a16:creationId xmlns:a16="http://schemas.microsoft.com/office/drawing/2014/main" id="{A65C50F5-3FA5-496C-AE9D-9B2D18BA72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7">
              <a:extLst>
                <a:ext uri="{FF2B5EF4-FFF2-40B4-BE49-F238E27FC236}">
                  <a16:creationId xmlns:a16="http://schemas.microsoft.com/office/drawing/2014/main" id="{93A0E285-6A59-4F32-954F-F4D01CF18A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647449E1-B2FD-40EC-B9B6-3B04F86917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61" name="Freeform 9">
              <a:extLst>
                <a:ext uri="{FF2B5EF4-FFF2-40B4-BE49-F238E27FC236}">
                  <a16:creationId xmlns:a16="http://schemas.microsoft.com/office/drawing/2014/main" id="{374C7DBB-A645-4225-913A-B32BF022CF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10">
              <a:extLst>
                <a:ext uri="{FF2B5EF4-FFF2-40B4-BE49-F238E27FC236}">
                  <a16:creationId xmlns:a16="http://schemas.microsoft.com/office/drawing/2014/main" id="{02763F9E-06D4-44F8-99B7-F03E46503C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11">
              <a:extLst>
                <a:ext uri="{FF2B5EF4-FFF2-40B4-BE49-F238E27FC236}">
                  <a16:creationId xmlns:a16="http://schemas.microsoft.com/office/drawing/2014/main" id="{F9485170-FF6A-4C2C-AD53-F75775B6A3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12">
              <a:extLst>
                <a:ext uri="{FF2B5EF4-FFF2-40B4-BE49-F238E27FC236}">
                  <a16:creationId xmlns:a16="http://schemas.microsoft.com/office/drawing/2014/main" id="{5A3B546C-8D41-4BED-9C42-40AA55B97D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13">
              <a:extLst>
                <a:ext uri="{FF2B5EF4-FFF2-40B4-BE49-F238E27FC236}">
                  <a16:creationId xmlns:a16="http://schemas.microsoft.com/office/drawing/2014/main" id="{1D3BFA4D-2052-4626-BD98-6ED846E771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6" name="Freeform 14">
              <a:extLst>
                <a:ext uri="{FF2B5EF4-FFF2-40B4-BE49-F238E27FC236}">
                  <a16:creationId xmlns:a16="http://schemas.microsoft.com/office/drawing/2014/main" id="{9B1795D5-2BDD-4792-9724-B7FFD0A2B6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7" name="Freeform 15">
              <a:extLst>
                <a:ext uri="{FF2B5EF4-FFF2-40B4-BE49-F238E27FC236}">
                  <a16:creationId xmlns:a16="http://schemas.microsoft.com/office/drawing/2014/main" id="{FC57801A-7AC9-41A1-BC38-77918A1B4F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8" name="Freeform 16">
              <a:extLst>
                <a:ext uri="{FF2B5EF4-FFF2-40B4-BE49-F238E27FC236}">
                  <a16:creationId xmlns:a16="http://schemas.microsoft.com/office/drawing/2014/main" id="{82E16F78-76A8-4502-BDD1-C56EE245CF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9" name="Freeform 17">
              <a:extLst>
                <a:ext uri="{FF2B5EF4-FFF2-40B4-BE49-F238E27FC236}">
                  <a16:creationId xmlns:a16="http://schemas.microsoft.com/office/drawing/2014/main" id="{223BA1AA-E97D-4933-9448-B450686246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0" name="Freeform 18">
              <a:extLst>
                <a:ext uri="{FF2B5EF4-FFF2-40B4-BE49-F238E27FC236}">
                  <a16:creationId xmlns:a16="http://schemas.microsoft.com/office/drawing/2014/main" id="{B914E16B-686D-4E93-AF1A-48016E5FC5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1" name="Freeform 19">
              <a:extLst>
                <a:ext uri="{FF2B5EF4-FFF2-40B4-BE49-F238E27FC236}">
                  <a16:creationId xmlns:a16="http://schemas.microsoft.com/office/drawing/2014/main" id="{2BE217F2-46D9-4542-A0CA-62A6BDFA02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2" name="Freeform 20">
              <a:extLst>
                <a:ext uri="{FF2B5EF4-FFF2-40B4-BE49-F238E27FC236}">
                  <a16:creationId xmlns:a16="http://schemas.microsoft.com/office/drawing/2014/main" id="{0295D04E-B04B-4149-B449-82C021A0CB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3" name="Freeform 21">
              <a:extLst>
                <a:ext uri="{FF2B5EF4-FFF2-40B4-BE49-F238E27FC236}">
                  <a16:creationId xmlns:a16="http://schemas.microsoft.com/office/drawing/2014/main" id="{1B45069A-DE6E-4DAC-B4FB-53E0BE0F2D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4" name="Freeform 22">
              <a:extLst>
                <a:ext uri="{FF2B5EF4-FFF2-40B4-BE49-F238E27FC236}">
                  <a16:creationId xmlns:a16="http://schemas.microsoft.com/office/drawing/2014/main" id="{2381C171-634E-4582-8BCF-4B1465D3CE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5" name="Freeform 23">
              <a:extLst>
                <a:ext uri="{FF2B5EF4-FFF2-40B4-BE49-F238E27FC236}">
                  <a16:creationId xmlns:a16="http://schemas.microsoft.com/office/drawing/2014/main" id="{CDE96AC1-974B-46DC-8856-FF24F21FD0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6" name="Freeform 24">
              <a:extLst>
                <a:ext uri="{FF2B5EF4-FFF2-40B4-BE49-F238E27FC236}">
                  <a16:creationId xmlns:a16="http://schemas.microsoft.com/office/drawing/2014/main" id="{E9E50B46-EEFE-4F1F-A66C-01A3056E40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7" name="Freeform 25">
              <a:extLst>
                <a:ext uri="{FF2B5EF4-FFF2-40B4-BE49-F238E27FC236}">
                  <a16:creationId xmlns:a16="http://schemas.microsoft.com/office/drawing/2014/main" id="{39C19F1F-0A32-47E4-B860-E7238095B9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8" name="Freeform 26">
              <a:extLst>
                <a:ext uri="{FF2B5EF4-FFF2-40B4-BE49-F238E27FC236}">
                  <a16:creationId xmlns:a16="http://schemas.microsoft.com/office/drawing/2014/main" id="{9BC5FEDC-F173-42DA-B6B4-38887BEBBB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9" name="Freeform 27">
              <a:extLst>
                <a:ext uri="{FF2B5EF4-FFF2-40B4-BE49-F238E27FC236}">
                  <a16:creationId xmlns:a16="http://schemas.microsoft.com/office/drawing/2014/main" id="{F603B486-2B6A-427C-B213-94D62DEE7F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0" name="Freeform 28">
              <a:extLst>
                <a:ext uri="{FF2B5EF4-FFF2-40B4-BE49-F238E27FC236}">
                  <a16:creationId xmlns:a16="http://schemas.microsoft.com/office/drawing/2014/main" id="{9923324F-5ABA-4211-BFD5-3C7210A3DC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1" name="Freeform 29">
              <a:extLst>
                <a:ext uri="{FF2B5EF4-FFF2-40B4-BE49-F238E27FC236}">
                  <a16:creationId xmlns:a16="http://schemas.microsoft.com/office/drawing/2014/main" id="{174E15FD-3C22-42F2-86C1-816A41A113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2" name="Freeform 30">
              <a:extLst>
                <a:ext uri="{FF2B5EF4-FFF2-40B4-BE49-F238E27FC236}">
                  <a16:creationId xmlns:a16="http://schemas.microsoft.com/office/drawing/2014/main" id="{97DBD1EA-E545-4370-BDAE-BCADFCAE02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3" name="Freeform 31">
              <a:extLst>
                <a:ext uri="{FF2B5EF4-FFF2-40B4-BE49-F238E27FC236}">
                  <a16:creationId xmlns:a16="http://schemas.microsoft.com/office/drawing/2014/main" id="{349BB900-4B0A-4A52-91D0-BA1251DD91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4" name="Freeform 32">
              <a:extLst>
                <a:ext uri="{FF2B5EF4-FFF2-40B4-BE49-F238E27FC236}">
                  <a16:creationId xmlns:a16="http://schemas.microsoft.com/office/drawing/2014/main" id="{6806FA38-BF37-458D-8FA3-FFAE06373F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4D932FFD-96DA-4DCC-9719-F5734FC553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86" name="Freeform 34">
              <a:extLst>
                <a:ext uri="{FF2B5EF4-FFF2-40B4-BE49-F238E27FC236}">
                  <a16:creationId xmlns:a16="http://schemas.microsoft.com/office/drawing/2014/main" id="{55D6D3C9-0B00-4009-8DD3-C64858A9A1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7" name="Freeform 35">
              <a:extLst>
                <a:ext uri="{FF2B5EF4-FFF2-40B4-BE49-F238E27FC236}">
                  <a16:creationId xmlns:a16="http://schemas.microsoft.com/office/drawing/2014/main" id="{8D8B5E4D-FF9B-4CED-91C9-B2800B3DAC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8" name="Freeform 36">
              <a:extLst>
                <a:ext uri="{FF2B5EF4-FFF2-40B4-BE49-F238E27FC236}">
                  <a16:creationId xmlns:a16="http://schemas.microsoft.com/office/drawing/2014/main" id="{6A4620BB-BF1E-4B42-870C-57EC0C649B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9" name="Freeform 37">
              <a:extLst>
                <a:ext uri="{FF2B5EF4-FFF2-40B4-BE49-F238E27FC236}">
                  <a16:creationId xmlns:a16="http://schemas.microsoft.com/office/drawing/2014/main" id="{4F5B49D4-1AE0-44C9-AEDE-8F98DC508B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0" name="Freeform 38">
              <a:extLst>
                <a:ext uri="{FF2B5EF4-FFF2-40B4-BE49-F238E27FC236}">
                  <a16:creationId xmlns:a16="http://schemas.microsoft.com/office/drawing/2014/main" id="{83722B55-49D5-4B14-8816-40F027BB58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1" name="Freeform 39">
              <a:extLst>
                <a:ext uri="{FF2B5EF4-FFF2-40B4-BE49-F238E27FC236}">
                  <a16:creationId xmlns:a16="http://schemas.microsoft.com/office/drawing/2014/main" id="{B501AD49-DB3F-4688-9FBD-D5856C90B3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2" name="Freeform 40">
              <a:extLst>
                <a:ext uri="{FF2B5EF4-FFF2-40B4-BE49-F238E27FC236}">
                  <a16:creationId xmlns:a16="http://schemas.microsoft.com/office/drawing/2014/main" id="{4414AF2C-5011-4941-A5FC-9F0BFFDA13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3" name="Freeform 41">
              <a:extLst>
                <a:ext uri="{FF2B5EF4-FFF2-40B4-BE49-F238E27FC236}">
                  <a16:creationId xmlns:a16="http://schemas.microsoft.com/office/drawing/2014/main" id="{E43B9AC1-EA63-4CBE-A044-814D130F4E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4" name="Freeform 42">
              <a:extLst>
                <a:ext uri="{FF2B5EF4-FFF2-40B4-BE49-F238E27FC236}">
                  <a16:creationId xmlns:a16="http://schemas.microsoft.com/office/drawing/2014/main" id="{FE925601-6A24-4966-AB9C-96A5FD1FD9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5" name="Freeform 43">
              <a:extLst>
                <a:ext uri="{FF2B5EF4-FFF2-40B4-BE49-F238E27FC236}">
                  <a16:creationId xmlns:a16="http://schemas.microsoft.com/office/drawing/2014/main" id="{07904E40-954B-44B5-8DEF-ABBAAB3EF0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6" name="Freeform 44">
              <a:extLst>
                <a:ext uri="{FF2B5EF4-FFF2-40B4-BE49-F238E27FC236}">
                  <a16:creationId xmlns:a16="http://schemas.microsoft.com/office/drawing/2014/main" id="{D5D18F9A-64A1-491E-8420-D9E6A9659F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id="{C0506166-82B1-452B-A872-793A8226E1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98" name="Freeform 46">
              <a:extLst>
                <a:ext uri="{FF2B5EF4-FFF2-40B4-BE49-F238E27FC236}">
                  <a16:creationId xmlns:a16="http://schemas.microsoft.com/office/drawing/2014/main" id="{E86143AC-3ED1-4B89-88B2-9B34834B21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9" name="Freeform 47">
              <a:extLst>
                <a:ext uri="{FF2B5EF4-FFF2-40B4-BE49-F238E27FC236}">
                  <a16:creationId xmlns:a16="http://schemas.microsoft.com/office/drawing/2014/main" id="{2506B36D-400D-4AE7-854E-81E7D17114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0" name="Freeform 48">
              <a:extLst>
                <a:ext uri="{FF2B5EF4-FFF2-40B4-BE49-F238E27FC236}">
                  <a16:creationId xmlns:a16="http://schemas.microsoft.com/office/drawing/2014/main" id="{FAC469E8-99A7-4A3B-AA77-7D3F8B5A14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1" name="Freeform 49">
              <a:extLst>
                <a:ext uri="{FF2B5EF4-FFF2-40B4-BE49-F238E27FC236}">
                  <a16:creationId xmlns:a16="http://schemas.microsoft.com/office/drawing/2014/main" id="{C9D4AC33-8E6A-487F-B207-0910573B2F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2" name="Freeform 50">
              <a:extLst>
                <a:ext uri="{FF2B5EF4-FFF2-40B4-BE49-F238E27FC236}">
                  <a16:creationId xmlns:a16="http://schemas.microsoft.com/office/drawing/2014/main" id="{5169DB35-0F33-4D65-A6A7-B29435846C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3" name="Freeform 51">
              <a:extLst>
                <a:ext uri="{FF2B5EF4-FFF2-40B4-BE49-F238E27FC236}">
                  <a16:creationId xmlns:a16="http://schemas.microsoft.com/office/drawing/2014/main" id="{276CF58E-C966-4C95-A574-042E4A0564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4" name="Freeform 52">
              <a:extLst>
                <a:ext uri="{FF2B5EF4-FFF2-40B4-BE49-F238E27FC236}">
                  <a16:creationId xmlns:a16="http://schemas.microsoft.com/office/drawing/2014/main" id="{39352F72-1FD1-480D-8480-5B8D4AEE22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5" name="Freeform 53">
              <a:extLst>
                <a:ext uri="{FF2B5EF4-FFF2-40B4-BE49-F238E27FC236}">
                  <a16:creationId xmlns:a16="http://schemas.microsoft.com/office/drawing/2014/main" id="{387FF91D-79A1-4BEE-B978-9A4CA48C50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6" name="Freeform 54">
              <a:extLst>
                <a:ext uri="{FF2B5EF4-FFF2-40B4-BE49-F238E27FC236}">
                  <a16:creationId xmlns:a16="http://schemas.microsoft.com/office/drawing/2014/main" id="{A4378872-C560-4526-A46E-8E7744EDD9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7" name="Freeform 55">
              <a:extLst>
                <a:ext uri="{FF2B5EF4-FFF2-40B4-BE49-F238E27FC236}">
                  <a16:creationId xmlns:a16="http://schemas.microsoft.com/office/drawing/2014/main" id="{7CACB4BC-B52B-499B-87DB-D29BDA3206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8" name="Freeform 56">
              <a:extLst>
                <a:ext uri="{FF2B5EF4-FFF2-40B4-BE49-F238E27FC236}">
                  <a16:creationId xmlns:a16="http://schemas.microsoft.com/office/drawing/2014/main" id="{A54207F8-153A-46DB-9031-D45E462B70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9" name="Freeform 57">
              <a:extLst>
                <a:ext uri="{FF2B5EF4-FFF2-40B4-BE49-F238E27FC236}">
                  <a16:creationId xmlns:a16="http://schemas.microsoft.com/office/drawing/2014/main" id="{3D28E5BB-BD55-40DE-83C3-67FD3B1A2D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0" name="Freeform 58">
              <a:extLst>
                <a:ext uri="{FF2B5EF4-FFF2-40B4-BE49-F238E27FC236}">
                  <a16:creationId xmlns:a16="http://schemas.microsoft.com/office/drawing/2014/main" id="{F5C4D757-8A6D-4D97-A17E-BF0D0EFD0D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3BA943C8-CB2E-405F-947D-14634748F5A9}"/>
              </a:ext>
            </a:extLst>
          </p:cNvPr>
          <p:cNvSpPr txBox="1"/>
          <p:nvPr/>
        </p:nvSpPr>
        <p:spPr>
          <a:xfrm>
            <a:off x="6754812" y="416243"/>
            <a:ext cx="4598986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defTabSz="914400">
              <a:lnSpc>
                <a:spcPct val="120000"/>
              </a:lnSpc>
              <a:spcAft>
                <a:spcPts val="600"/>
              </a:spcAft>
              <a:buSzPct val="125000"/>
            </a:pPr>
            <a:r>
              <a:rPr lang="en-US" sz="3600" dirty="0">
                <a:effectLst>
                  <a:outerShdw blurRad="152400" dist="38100" dir="2700000" algn="tl">
                    <a:srgbClr val="000000">
                      <a:alpha val="36000"/>
                    </a:srgbClr>
                  </a:outerShdw>
                </a:effectLst>
              </a:rPr>
              <a:t>The Eco team are now in charge of the running of the new recycling </a:t>
            </a:r>
            <a:r>
              <a:rPr lang="en-US" sz="3600" dirty="0" err="1">
                <a:effectLst>
                  <a:outerShdw blurRad="152400" dist="38100" dir="2700000" algn="tl">
                    <a:srgbClr val="000000">
                      <a:alpha val="36000"/>
                    </a:srgbClr>
                  </a:outerShdw>
                </a:effectLst>
              </a:rPr>
              <a:t>centre</a:t>
            </a:r>
            <a:r>
              <a:rPr lang="en-US" sz="3600" dirty="0">
                <a:effectLst>
                  <a:outerShdw blurRad="152400" dist="38100" dir="2700000" algn="tl">
                    <a:srgbClr val="000000">
                      <a:alpha val="36000"/>
                    </a:srgbClr>
                  </a:outerShdw>
                </a:effectLst>
              </a:rPr>
              <a:t>. Have you found it yet?</a:t>
            </a:r>
          </a:p>
          <a:p>
            <a:pPr indent="-228600" defTabSz="914400">
              <a:lnSpc>
                <a:spcPct val="120000"/>
              </a:lnSpc>
              <a:spcAft>
                <a:spcPts val="600"/>
              </a:spcAft>
              <a:buSzPct val="125000"/>
              <a:buFont typeface="Arial" panose="020B0604020202020204" pitchFamily="34" charset="0"/>
              <a:buChar char="•"/>
            </a:pPr>
            <a:endParaRPr lang="en-US" dirty="0">
              <a:effectLst>
                <a:outerShdw blurRad="152400" dist="38100" dir="2700000" algn="tl">
                  <a:srgbClr val="000000">
                    <a:alpha val="36000"/>
                  </a:srgbClr>
                </a:outerShdw>
              </a:effectLst>
            </a:endParaRPr>
          </a:p>
          <a:p>
            <a:pPr indent="-228600" defTabSz="914400">
              <a:lnSpc>
                <a:spcPct val="120000"/>
              </a:lnSpc>
              <a:spcAft>
                <a:spcPts val="600"/>
              </a:spcAft>
              <a:buSzPct val="125000"/>
              <a:buFont typeface="Arial" panose="020B0604020202020204" pitchFamily="34" charset="0"/>
              <a:buChar char="•"/>
            </a:pPr>
            <a:endParaRPr lang="en-US" dirty="0">
              <a:effectLst>
                <a:outerShdw blurRad="152400" dist="38100" dir="2700000" algn="tl">
                  <a:srgbClr val="000000">
                    <a:alpha val="36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983374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7EF01E5-AE79-4E98-9327-C138B8EACA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D79F3BA7-CC68-49B9-BE94-0F48FAC083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>
            <a:extLst>
              <a:ext uri="{FF2B5EF4-FFF2-40B4-BE49-F238E27FC236}">
                <a16:creationId xmlns:a16="http://schemas.microsoft.com/office/drawing/2014/main" id="{3455836A-A023-4D3C-9A1D-B276576C73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A picture containing plastic&#10;&#10;Description automatically generated">
            <a:extLst>
              <a:ext uri="{FF2B5EF4-FFF2-40B4-BE49-F238E27FC236}">
                <a16:creationId xmlns:a16="http://schemas.microsoft.com/office/drawing/2014/main" id="{2AB5AE5C-D08C-423F-8B75-6B9A2E9AACE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7180" r="3" b="3"/>
          <a:stretch/>
        </p:blipFill>
        <p:spPr>
          <a:xfrm rot="5400000">
            <a:off x="43333" y="1887067"/>
            <a:ext cx="4866640" cy="3022905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3" name="Picture 2" descr="A picture containing text, electronics, indoor, camera lens&#10;&#10;Description automatically generated">
            <a:extLst>
              <a:ext uri="{FF2B5EF4-FFF2-40B4-BE49-F238E27FC236}">
                <a16:creationId xmlns:a16="http://schemas.microsoft.com/office/drawing/2014/main" id="{EEF5352B-FBE6-4B27-B61D-902DEA2EF69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7957" r="39275" b="2"/>
          <a:stretch/>
        </p:blipFill>
        <p:spPr>
          <a:xfrm rot="5400000">
            <a:off x="5334998" y="-59959"/>
            <a:ext cx="4866640" cy="691695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974889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7EF01E5-AE79-4E98-9327-C138B8EACA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D79F3BA7-CC68-49B9-BE94-0F48FAC083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>
            <a:extLst>
              <a:ext uri="{FF2B5EF4-FFF2-40B4-BE49-F238E27FC236}">
                <a16:creationId xmlns:a16="http://schemas.microsoft.com/office/drawing/2014/main" id="{3455836A-A023-4D3C-9A1D-B276576C73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A picture containing text, indoor, items, pen&#10;&#10;Description automatically generated">
            <a:extLst>
              <a:ext uri="{FF2B5EF4-FFF2-40B4-BE49-F238E27FC236}">
                <a16:creationId xmlns:a16="http://schemas.microsoft.com/office/drawing/2014/main" id="{0EE3AA70-81B7-400A-A89A-8C0205F340E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7180" r="3" b="3"/>
          <a:stretch/>
        </p:blipFill>
        <p:spPr>
          <a:xfrm rot="5400000">
            <a:off x="43333" y="1887067"/>
            <a:ext cx="4866640" cy="3022905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3" name="Picture 2" descr="A picture containing text, electronics, indoor, camera lens&#10;&#10;Description automatically generated">
            <a:extLst>
              <a:ext uri="{FF2B5EF4-FFF2-40B4-BE49-F238E27FC236}">
                <a16:creationId xmlns:a16="http://schemas.microsoft.com/office/drawing/2014/main" id="{9F466C46-9377-4A0C-B44F-7E01EA93EF7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2021" r="35212" b="2"/>
          <a:stretch/>
        </p:blipFill>
        <p:spPr>
          <a:xfrm rot="5400000">
            <a:off x="5334998" y="-59959"/>
            <a:ext cx="4866640" cy="691695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795437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3">
            <a:extLst>
              <a:ext uri="{FF2B5EF4-FFF2-40B4-BE49-F238E27FC236}">
                <a16:creationId xmlns:a16="http://schemas.microsoft.com/office/drawing/2014/main" id="{17EF01E5-AE79-4E98-9327-C138B8EACA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">
            <a:extLst>
              <a:ext uri="{FF2B5EF4-FFF2-40B4-BE49-F238E27FC236}">
                <a16:creationId xmlns:a16="http://schemas.microsoft.com/office/drawing/2014/main" id="{D79F3BA7-CC68-49B9-BE94-0F48FAC083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>
            <a:extLst>
              <a:ext uri="{FF2B5EF4-FFF2-40B4-BE49-F238E27FC236}">
                <a16:creationId xmlns:a16="http://schemas.microsoft.com/office/drawing/2014/main" id="{3455836A-A023-4D3C-9A1D-B276576C73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A picture containing text, helmet, headdress&#10;&#10;Description automatically generated">
            <a:extLst>
              <a:ext uri="{FF2B5EF4-FFF2-40B4-BE49-F238E27FC236}">
                <a16:creationId xmlns:a16="http://schemas.microsoft.com/office/drawing/2014/main" id="{6B916682-3846-4F67-925F-B0D9BB2C74F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7180" r="3" b="3"/>
          <a:stretch/>
        </p:blipFill>
        <p:spPr>
          <a:xfrm rot="5400000">
            <a:off x="43333" y="1887067"/>
            <a:ext cx="4866640" cy="3022905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 descr="A picture containing text, indoor, electronics, camera lens&#10;&#10;Description automatically generated">
            <a:extLst>
              <a:ext uri="{FF2B5EF4-FFF2-40B4-BE49-F238E27FC236}">
                <a16:creationId xmlns:a16="http://schemas.microsoft.com/office/drawing/2014/main" id="{C88AB314-4686-4116-B9AA-45F90752E02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0293" r="36940" b="2"/>
          <a:stretch/>
        </p:blipFill>
        <p:spPr>
          <a:xfrm rot="5400000">
            <a:off x="5334998" y="-59959"/>
            <a:ext cx="4866640" cy="691695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622807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7EF01E5-AE79-4E98-9327-C138B8EACA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D79F3BA7-CC68-49B9-BE94-0F48FAC083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>
            <a:extLst>
              <a:ext uri="{FF2B5EF4-FFF2-40B4-BE49-F238E27FC236}">
                <a16:creationId xmlns:a16="http://schemas.microsoft.com/office/drawing/2014/main" id="{3455836A-A023-4D3C-9A1D-B276576C73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A picture containing arthropod&#10;&#10;Description automatically generated">
            <a:extLst>
              <a:ext uri="{FF2B5EF4-FFF2-40B4-BE49-F238E27FC236}">
                <a16:creationId xmlns:a16="http://schemas.microsoft.com/office/drawing/2014/main" id="{3667DB3E-3422-4DCC-80C3-45CB7088729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7180" r="3" b="3"/>
          <a:stretch/>
        </p:blipFill>
        <p:spPr>
          <a:xfrm rot="5400000">
            <a:off x="43333" y="1887067"/>
            <a:ext cx="4866640" cy="3022905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3" name="Picture 2" descr="A close up of a car battery&#10;&#10;Description automatically generated with low confidence">
            <a:extLst>
              <a:ext uri="{FF2B5EF4-FFF2-40B4-BE49-F238E27FC236}">
                <a16:creationId xmlns:a16="http://schemas.microsoft.com/office/drawing/2014/main" id="{6FA7C12A-C4F3-45DF-922B-801A38BBFEE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1493" r="35739" b="2"/>
          <a:stretch/>
        </p:blipFill>
        <p:spPr>
          <a:xfrm rot="5400000">
            <a:off x="5334998" y="-59959"/>
            <a:ext cx="4866640" cy="691695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795922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82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>
            <a:extLst>
              <a:ext uri="{FF2B5EF4-FFF2-40B4-BE49-F238E27FC236}">
                <a16:creationId xmlns:a16="http://schemas.microsoft.com/office/drawing/2014/main" id="{33D44672-E0E3-4674-950D-BD508BE453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6="http://schemas.microsoft.com/office/drawing/2014/main" xmlns:a14="http://schemas.microsoft.com/office/drawing/2010/main" xmlns:p14="http://schemas.microsoft.com/office/powerpoint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C320E816-B393-45A7-B72E-0E7957C1F5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1" name="Rectangle 5">
              <a:extLst>
                <a:ext uri="{FF2B5EF4-FFF2-40B4-BE49-F238E27FC236}">
                  <a16:creationId xmlns:a16="http://schemas.microsoft.com/office/drawing/2014/main" id="{FA8BF52E-F01E-4F10-AD3E-209E656110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5CCD0569-C62E-48FB-A8BB-6BC8387F18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174BD00C-33C4-4671-B4FE-160539C7CC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Rectangle 8">
              <a:extLst>
                <a:ext uri="{FF2B5EF4-FFF2-40B4-BE49-F238E27FC236}">
                  <a16:creationId xmlns:a16="http://schemas.microsoft.com/office/drawing/2014/main" id="{FBA088E6-2B20-422C-B1A4-FC1D5C83BD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59E0759F-8BBC-4BFB-BFC8-88089196BA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841556E7-C3FA-4293-BC40-79A114184E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5776AD70-B265-4282-9F6D-A6FF2968E8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2">
              <a:extLst>
                <a:ext uri="{FF2B5EF4-FFF2-40B4-BE49-F238E27FC236}">
                  <a16:creationId xmlns:a16="http://schemas.microsoft.com/office/drawing/2014/main" id="{8B4764B4-C673-4421-9691-45A236FA5A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3">
              <a:extLst>
                <a:ext uri="{FF2B5EF4-FFF2-40B4-BE49-F238E27FC236}">
                  <a16:creationId xmlns:a16="http://schemas.microsoft.com/office/drawing/2014/main" id="{820C4B27-9DCA-4BE7-8DA2-F0CEDA297B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4">
              <a:extLst>
                <a:ext uri="{FF2B5EF4-FFF2-40B4-BE49-F238E27FC236}">
                  <a16:creationId xmlns:a16="http://schemas.microsoft.com/office/drawing/2014/main" id="{10228B76-9508-4406-9511-086A595AA4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CB09C001-F04E-43E0-B05A-ED31B2EA1B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6">
              <a:extLst>
                <a:ext uri="{FF2B5EF4-FFF2-40B4-BE49-F238E27FC236}">
                  <a16:creationId xmlns:a16="http://schemas.microsoft.com/office/drawing/2014/main" id="{015DC477-AE9B-4344-B43E-7C294BEA8C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7">
              <a:extLst>
                <a:ext uri="{FF2B5EF4-FFF2-40B4-BE49-F238E27FC236}">
                  <a16:creationId xmlns:a16="http://schemas.microsoft.com/office/drawing/2014/main" id="{230F46F5-5693-4D4E-BE6D-B4721D6365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8">
              <a:extLst>
                <a:ext uri="{FF2B5EF4-FFF2-40B4-BE49-F238E27FC236}">
                  <a16:creationId xmlns:a16="http://schemas.microsoft.com/office/drawing/2014/main" id="{C5037ACC-178A-49DD-94AD-8B2842E648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9">
              <a:extLst>
                <a:ext uri="{FF2B5EF4-FFF2-40B4-BE49-F238E27FC236}">
                  <a16:creationId xmlns:a16="http://schemas.microsoft.com/office/drawing/2014/main" id="{B57FC6E7-5636-4B0D-BCEF-F0FF4CF63F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20">
              <a:extLst>
                <a:ext uri="{FF2B5EF4-FFF2-40B4-BE49-F238E27FC236}">
                  <a16:creationId xmlns:a16="http://schemas.microsoft.com/office/drawing/2014/main" id="{AEAF7536-4FD5-40B2-A47E-12701FBF60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1">
              <a:extLst>
                <a:ext uri="{FF2B5EF4-FFF2-40B4-BE49-F238E27FC236}">
                  <a16:creationId xmlns:a16="http://schemas.microsoft.com/office/drawing/2014/main" id="{492EE95C-CA9E-4C04-8904-AD4E3CF12B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2">
              <a:extLst>
                <a:ext uri="{FF2B5EF4-FFF2-40B4-BE49-F238E27FC236}">
                  <a16:creationId xmlns:a16="http://schemas.microsoft.com/office/drawing/2014/main" id="{4176F3CC-BEC5-48D6-9EC4-FE53B35A5E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3">
              <a:extLst>
                <a:ext uri="{FF2B5EF4-FFF2-40B4-BE49-F238E27FC236}">
                  <a16:creationId xmlns:a16="http://schemas.microsoft.com/office/drawing/2014/main" id="{1843132F-2E68-467D-8203-4734ED67E7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4">
              <a:extLst>
                <a:ext uri="{FF2B5EF4-FFF2-40B4-BE49-F238E27FC236}">
                  <a16:creationId xmlns:a16="http://schemas.microsoft.com/office/drawing/2014/main" id="{2BB3C725-0DC0-42C7-8DE6-1759523ECE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5">
              <a:extLst>
                <a:ext uri="{FF2B5EF4-FFF2-40B4-BE49-F238E27FC236}">
                  <a16:creationId xmlns:a16="http://schemas.microsoft.com/office/drawing/2014/main" id="{B6DD478C-18EF-4E12-8F25-30385944FD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6">
              <a:extLst>
                <a:ext uri="{FF2B5EF4-FFF2-40B4-BE49-F238E27FC236}">
                  <a16:creationId xmlns:a16="http://schemas.microsoft.com/office/drawing/2014/main" id="{9BF402B3-6657-427D-8B4C-4D183AE184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7">
              <a:extLst>
                <a:ext uri="{FF2B5EF4-FFF2-40B4-BE49-F238E27FC236}">
                  <a16:creationId xmlns:a16="http://schemas.microsoft.com/office/drawing/2014/main" id="{8B9AD51E-B681-4AB6-8328-020F97F0EF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8">
              <a:extLst>
                <a:ext uri="{FF2B5EF4-FFF2-40B4-BE49-F238E27FC236}">
                  <a16:creationId xmlns:a16="http://schemas.microsoft.com/office/drawing/2014/main" id="{965C3DF4-5EE2-438F-BAD8-1263AA5DBD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9">
              <a:extLst>
                <a:ext uri="{FF2B5EF4-FFF2-40B4-BE49-F238E27FC236}">
                  <a16:creationId xmlns:a16="http://schemas.microsoft.com/office/drawing/2014/main" id="{13FD4F16-837E-4B6E-A8BF-52FE99722C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30">
              <a:extLst>
                <a:ext uri="{FF2B5EF4-FFF2-40B4-BE49-F238E27FC236}">
                  <a16:creationId xmlns:a16="http://schemas.microsoft.com/office/drawing/2014/main" id="{E8347121-B702-41AD-9A01-4681E8E6CE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1">
              <a:extLst>
                <a:ext uri="{FF2B5EF4-FFF2-40B4-BE49-F238E27FC236}">
                  <a16:creationId xmlns:a16="http://schemas.microsoft.com/office/drawing/2014/main" id="{AA0FA0CD-862B-4345-BD18-63E860E7F0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2">
              <a:extLst>
                <a:ext uri="{FF2B5EF4-FFF2-40B4-BE49-F238E27FC236}">
                  <a16:creationId xmlns:a16="http://schemas.microsoft.com/office/drawing/2014/main" id="{474EBBAA-B729-410A-98FD-9B25F6459E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Rectangle 33">
              <a:extLst>
                <a:ext uri="{FF2B5EF4-FFF2-40B4-BE49-F238E27FC236}">
                  <a16:creationId xmlns:a16="http://schemas.microsoft.com/office/drawing/2014/main" id="{2735A1B4-E9C7-457E-BA06-ECA0E88036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0" name="Freeform 34">
              <a:extLst>
                <a:ext uri="{FF2B5EF4-FFF2-40B4-BE49-F238E27FC236}">
                  <a16:creationId xmlns:a16="http://schemas.microsoft.com/office/drawing/2014/main" id="{43B5A362-F1A0-4795-94D2-1EDCDBC0DA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1" name="Freeform 35">
              <a:extLst>
                <a:ext uri="{FF2B5EF4-FFF2-40B4-BE49-F238E27FC236}">
                  <a16:creationId xmlns:a16="http://schemas.microsoft.com/office/drawing/2014/main" id="{DD59E06C-0307-4B04-A013-C304E597B7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6">
              <a:extLst>
                <a:ext uri="{FF2B5EF4-FFF2-40B4-BE49-F238E27FC236}">
                  <a16:creationId xmlns:a16="http://schemas.microsoft.com/office/drawing/2014/main" id="{36BC7AF8-4554-46B6-8C29-E7FDD0FD78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7">
              <a:extLst>
                <a:ext uri="{FF2B5EF4-FFF2-40B4-BE49-F238E27FC236}">
                  <a16:creationId xmlns:a16="http://schemas.microsoft.com/office/drawing/2014/main" id="{73044F3B-8920-4F7E-BBE7-1562D8EB9C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8">
              <a:extLst>
                <a:ext uri="{FF2B5EF4-FFF2-40B4-BE49-F238E27FC236}">
                  <a16:creationId xmlns:a16="http://schemas.microsoft.com/office/drawing/2014/main" id="{BD875300-3AEC-46E8-A480-D3A90EE32D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9">
              <a:extLst>
                <a:ext uri="{FF2B5EF4-FFF2-40B4-BE49-F238E27FC236}">
                  <a16:creationId xmlns:a16="http://schemas.microsoft.com/office/drawing/2014/main" id="{C6D2D370-CE1A-4D88-A5AA-ADF03133BC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40">
              <a:extLst>
                <a:ext uri="{FF2B5EF4-FFF2-40B4-BE49-F238E27FC236}">
                  <a16:creationId xmlns:a16="http://schemas.microsoft.com/office/drawing/2014/main" id="{626C097A-E038-4964-B469-C38E44BB98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1">
              <a:extLst>
                <a:ext uri="{FF2B5EF4-FFF2-40B4-BE49-F238E27FC236}">
                  <a16:creationId xmlns:a16="http://schemas.microsoft.com/office/drawing/2014/main" id="{C18F279C-F6DE-4705-B473-5804BF6147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2">
              <a:extLst>
                <a:ext uri="{FF2B5EF4-FFF2-40B4-BE49-F238E27FC236}">
                  <a16:creationId xmlns:a16="http://schemas.microsoft.com/office/drawing/2014/main" id="{2A52CC64-02CD-443F-B158-E1AFFBB1D6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3">
              <a:extLst>
                <a:ext uri="{FF2B5EF4-FFF2-40B4-BE49-F238E27FC236}">
                  <a16:creationId xmlns:a16="http://schemas.microsoft.com/office/drawing/2014/main" id="{62DFE5BE-9D50-440B-B721-C0986EC053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4">
              <a:extLst>
                <a:ext uri="{FF2B5EF4-FFF2-40B4-BE49-F238E27FC236}">
                  <a16:creationId xmlns:a16="http://schemas.microsoft.com/office/drawing/2014/main" id="{50FCDEE9-3395-471D-8202-A47345FEDF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Rectangle 45">
              <a:extLst>
                <a:ext uri="{FF2B5EF4-FFF2-40B4-BE49-F238E27FC236}">
                  <a16:creationId xmlns:a16="http://schemas.microsoft.com/office/drawing/2014/main" id="{702E07B4-588B-46D9-8D79-7C1CBCFB23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2" name="Freeform 46">
              <a:extLst>
                <a:ext uri="{FF2B5EF4-FFF2-40B4-BE49-F238E27FC236}">
                  <a16:creationId xmlns:a16="http://schemas.microsoft.com/office/drawing/2014/main" id="{7857BDA2-0EB8-4A46-86CC-64BA98DF43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3" name="Freeform 47">
              <a:extLst>
                <a:ext uri="{FF2B5EF4-FFF2-40B4-BE49-F238E27FC236}">
                  <a16:creationId xmlns:a16="http://schemas.microsoft.com/office/drawing/2014/main" id="{5B15FA3D-3641-430F-90AD-63F5A50E48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8">
              <a:extLst>
                <a:ext uri="{FF2B5EF4-FFF2-40B4-BE49-F238E27FC236}">
                  <a16:creationId xmlns:a16="http://schemas.microsoft.com/office/drawing/2014/main" id="{A3A6D048-F3EC-4C4B-9F14-877821D29B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9">
              <a:extLst>
                <a:ext uri="{FF2B5EF4-FFF2-40B4-BE49-F238E27FC236}">
                  <a16:creationId xmlns:a16="http://schemas.microsoft.com/office/drawing/2014/main" id="{9A62FA7A-B423-4E71-A853-21DEEA051C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50">
              <a:extLst>
                <a:ext uri="{FF2B5EF4-FFF2-40B4-BE49-F238E27FC236}">
                  <a16:creationId xmlns:a16="http://schemas.microsoft.com/office/drawing/2014/main" id="{4FA8E7C9-FF45-4B91-976D-1D7B5BE0CA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1">
              <a:extLst>
                <a:ext uri="{FF2B5EF4-FFF2-40B4-BE49-F238E27FC236}">
                  <a16:creationId xmlns:a16="http://schemas.microsoft.com/office/drawing/2014/main" id="{2F563A0A-EFDC-4681-BF8D-1C442B4E25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2">
              <a:extLst>
                <a:ext uri="{FF2B5EF4-FFF2-40B4-BE49-F238E27FC236}">
                  <a16:creationId xmlns:a16="http://schemas.microsoft.com/office/drawing/2014/main" id="{478A5624-D8BD-4F2C-9660-2E2BBF4870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3">
              <a:extLst>
                <a:ext uri="{FF2B5EF4-FFF2-40B4-BE49-F238E27FC236}">
                  <a16:creationId xmlns:a16="http://schemas.microsoft.com/office/drawing/2014/main" id="{5974B6BD-6FBA-49FD-8858-BA17926FBE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4">
              <a:extLst>
                <a:ext uri="{FF2B5EF4-FFF2-40B4-BE49-F238E27FC236}">
                  <a16:creationId xmlns:a16="http://schemas.microsoft.com/office/drawing/2014/main" id="{5C02FA29-BFBF-420E-B179-99DEAC5719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5">
              <a:extLst>
                <a:ext uri="{FF2B5EF4-FFF2-40B4-BE49-F238E27FC236}">
                  <a16:creationId xmlns:a16="http://schemas.microsoft.com/office/drawing/2014/main" id="{B3165781-435B-4B36-B90A-EEF0CC1609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6">
              <a:extLst>
                <a:ext uri="{FF2B5EF4-FFF2-40B4-BE49-F238E27FC236}">
                  <a16:creationId xmlns:a16="http://schemas.microsoft.com/office/drawing/2014/main" id="{1EAD39FE-DF4A-472E-BF18-35DC0C1D81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7">
              <a:extLst>
                <a:ext uri="{FF2B5EF4-FFF2-40B4-BE49-F238E27FC236}">
                  <a16:creationId xmlns:a16="http://schemas.microsoft.com/office/drawing/2014/main" id="{A28CFFD1-1AA5-4840-9322-F54994B53D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8">
              <a:extLst>
                <a:ext uri="{FF2B5EF4-FFF2-40B4-BE49-F238E27FC236}">
                  <a16:creationId xmlns:a16="http://schemas.microsoft.com/office/drawing/2014/main" id="{416BAD59-23C0-4E04-AA3B-6EFDE9DA60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9D2AF8B3-2653-4BC8-9F69-C3184128580F}"/>
              </a:ext>
            </a:extLst>
          </p:cNvPr>
          <p:cNvSpPr txBox="1"/>
          <p:nvPr/>
        </p:nvSpPr>
        <p:spPr>
          <a:xfrm>
            <a:off x="8057397" y="1113282"/>
            <a:ext cx="3489569" cy="239668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100" cap="all">
                <a:effectLst>
                  <a:outerShdw blurRad="177800" dist="38100" dir="2700000" algn="tl">
                    <a:srgbClr val="000000">
                      <a:alpha val="24000"/>
                    </a:srgbClr>
                  </a:outerShdw>
                </a:effectLst>
                <a:latin typeface="+mj-lt"/>
                <a:ea typeface="+mj-ea"/>
                <a:cs typeface="+mj-cs"/>
              </a:rPr>
              <a:t>Please use our recycling centre and help keep our school green!</a:t>
            </a:r>
          </a:p>
        </p:txBody>
      </p:sp>
      <p:sp>
        <p:nvSpPr>
          <p:cNvPr id="66" name="Round Diagonal Corner Rectangle 6">
            <a:extLst>
              <a:ext uri="{FF2B5EF4-FFF2-40B4-BE49-F238E27FC236}">
                <a16:creationId xmlns:a16="http://schemas.microsoft.com/office/drawing/2014/main" id="{E0DC8FF2-1DCF-4CFF-A2BE-3754D26E12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8949" y="808057"/>
            <a:ext cx="6752461" cy="5234394"/>
          </a:xfrm>
          <a:prstGeom prst="round2DiagRect">
            <a:avLst>
              <a:gd name="adj1" fmla="val 7418"/>
              <a:gd name="adj2" fmla="val 0"/>
            </a:avLst>
          </a:prstGeom>
          <a:solidFill>
            <a:srgbClr val="FFFFFF"/>
          </a:solidFill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E029E7D-4CBE-4B98-917C-4758BE3FBB4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998" r="9880"/>
          <a:stretch/>
        </p:blipFill>
        <p:spPr>
          <a:xfrm>
            <a:off x="1118988" y="1136606"/>
            <a:ext cx="6112382" cy="4577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421363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2B5F27"/>
      </a:dk2>
      <a:lt2>
        <a:srgbClr val="D8FC68"/>
      </a:lt2>
      <a:accent1>
        <a:srgbClr val="DDC855"/>
      </a:accent1>
      <a:accent2>
        <a:srgbClr val="FCA03D"/>
      </a:accent2>
      <a:accent3>
        <a:srgbClr val="E36439"/>
      </a:accent3>
      <a:accent4>
        <a:srgbClr val="C2935B"/>
      </a:accent4>
      <a:accent5>
        <a:srgbClr val="88C25C"/>
      </a:accent5>
      <a:accent6>
        <a:srgbClr val="BFCC86"/>
      </a:accent6>
      <a:hlink>
        <a:srgbClr val="FFCE23"/>
      </a:hlink>
      <a:folHlink>
        <a:srgbClr val="FDEB86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88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82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97ECCC31-8429-4523-BE8D-8F09B7A4D4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TM04033919[[fn=Circuit]]</Template>
  <TotalTime>14</TotalTime>
  <Words>40</Words>
  <Application>Microsoft Office PowerPoint</Application>
  <PresentationFormat>Widescreen</PresentationFormat>
  <Paragraphs>4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Tw Cen MT</vt:lpstr>
      <vt:lpstr>Circuit</vt:lpstr>
      <vt:lpstr>Our Recycling Centre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Our Recycling Centre</dc:title>
  <dc:creator>pinkprincess_3003@outlook.com</dc:creator>
  <cp:lastModifiedBy>pinkprincess_3003@outlook.com</cp:lastModifiedBy>
  <cp:revision>3</cp:revision>
  <dcterms:created xsi:type="dcterms:W3CDTF">2022-01-31T19:30:45Z</dcterms:created>
  <dcterms:modified xsi:type="dcterms:W3CDTF">2022-01-31T19:44:58Z</dcterms:modified>
</cp:coreProperties>
</file>