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9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BEC-5FA5-4AB2-AB6F-25FB33B8FEC6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404-DE0E-48A8-84DD-163D786C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0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BEC-5FA5-4AB2-AB6F-25FB33B8FEC6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404-DE0E-48A8-84DD-163D786C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1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BEC-5FA5-4AB2-AB6F-25FB33B8FEC6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404-DE0E-48A8-84DD-163D786C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54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BEC-5FA5-4AB2-AB6F-25FB33B8FEC6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404-DE0E-48A8-84DD-163D786C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0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BEC-5FA5-4AB2-AB6F-25FB33B8FEC6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404-DE0E-48A8-84DD-163D786C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BEC-5FA5-4AB2-AB6F-25FB33B8FEC6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404-DE0E-48A8-84DD-163D786C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12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BEC-5FA5-4AB2-AB6F-25FB33B8FEC6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404-DE0E-48A8-84DD-163D786C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90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BEC-5FA5-4AB2-AB6F-25FB33B8FEC6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404-DE0E-48A8-84DD-163D786C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82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BEC-5FA5-4AB2-AB6F-25FB33B8FEC6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404-DE0E-48A8-84DD-163D786C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2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BEC-5FA5-4AB2-AB6F-25FB33B8FEC6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404-DE0E-48A8-84DD-163D786C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5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BEC-5FA5-4AB2-AB6F-25FB33B8FEC6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404-DE0E-48A8-84DD-163D786C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0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61BEC-5FA5-4AB2-AB6F-25FB33B8FEC6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B404-DE0E-48A8-84DD-163D786C1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55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63" y="1008639"/>
            <a:ext cx="11261118" cy="46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9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51" y="1039379"/>
            <a:ext cx="11410252" cy="46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1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41" y="506123"/>
            <a:ext cx="4083195" cy="6201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803" y="1906040"/>
            <a:ext cx="6278852" cy="340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48" y="794183"/>
            <a:ext cx="5390976" cy="3297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80" y="3620655"/>
            <a:ext cx="7667620" cy="3131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578" y="365846"/>
            <a:ext cx="2714625" cy="2524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2" y="4180032"/>
            <a:ext cx="31813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7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DfE</a:t>
            </a:r>
            <a:r>
              <a:rPr lang="en-US" dirty="0"/>
              <a:t> 2021…..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275" y="2453481"/>
            <a:ext cx="93154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4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654" y="615950"/>
            <a:ext cx="9379527" cy="586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447800"/>
            <a:ext cx="98964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6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7" y="416358"/>
            <a:ext cx="5953125" cy="2847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37" y="3828657"/>
            <a:ext cx="5984102" cy="2867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162" y="240867"/>
            <a:ext cx="5734685" cy="3023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162" y="3828657"/>
            <a:ext cx="6115702" cy="28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3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016" y="3496540"/>
            <a:ext cx="4336184" cy="260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67" y="735446"/>
            <a:ext cx="4685041" cy="232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3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678" y="797647"/>
            <a:ext cx="7876886" cy="55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9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77" y="795915"/>
            <a:ext cx="4133850" cy="4151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652" y="2729778"/>
            <a:ext cx="5344288" cy="376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34" y="187326"/>
            <a:ext cx="5260974" cy="65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41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f7b8ef-41ba-448c-93c8-01823c79923d" xsi:nil="true"/>
    <lcf76f155ced4ddcb4097134ff3c332f xmlns="d73cd999-7b6b-40a2-8407-b39d7f0503c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BD98B760E834ABCFE3BF722A95A97" ma:contentTypeVersion="16" ma:contentTypeDescription="Create a new document." ma:contentTypeScope="" ma:versionID="65052bffd58e77c65349801540fd97eb">
  <xsd:schema xmlns:xsd="http://www.w3.org/2001/XMLSchema" xmlns:xs="http://www.w3.org/2001/XMLSchema" xmlns:p="http://schemas.microsoft.com/office/2006/metadata/properties" xmlns:ns2="d73cd999-7b6b-40a2-8407-b39d7f0503cd" xmlns:ns3="68f7b8ef-41ba-448c-93c8-01823c79923d" targetNamespace="http://schemas.microsoft.com/office/2006/metadata/properties" ma:root="true" ma:fieldsID="1db04d32c8c42efa300d9f7577dc7b7b" ns2:_="" ns3:_="">
    <xsd:import namespace="d73cd999-7b6b-40a2-8407-b39d7f0503cd"/>
    <xsd:import namespace="68f7b8ef-41ba-448c-93c8-01823c7992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cd999-7b6b-40a2-8407-b39d7f0503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301189-521a-41ac-b439-9d8c9e1be8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7b8ef-41ba-448c-93c8-01823c799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f867d1e-ab05-4d86-89ab-0c3a4659b528}" ma:internalName="TaxCatchAll" ma:showField="CatchAllData" ma:web="68f7b8ef-41ba-448c-93c8-01823c7992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09848A-D73E-4C8F-A7D0-275713DB5672}">
  <ds:schemaRefs>
    <ds:schemaRef ds:uri="http://schemas.microsoft.com/office/2006/metadata/properties"/>
    <ds:schemaRef ds:uri="http://schemas.microsoft.com/office/infopath/2007/PartnerControls"/>
    <ds:schemaRef ds:uri="68f7b8ef-41ba-448c-93c8-01823c79923d"/>
    <ds:schemaRef ds:uri="d73cd999-7b6b-40a2-8407-b39d7f0503cd"/>
  </ds:schemaRefs>
</ds:datastoreItem>
</file>

<file path=customXml/itemProps2.xml><?xml version="1.0" encoding="utf-8"?>
<ds:datastoreItem xmlns:ds="http://schemas.openxmlformats.org/officeDocument/2006/customXml" ds:itemID="{59CD823A-4B32-41F5-928E-521911297A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D4270D-AF73-4059-8D97-41B5D59135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cd999-7b6b-40a2-8407-b39d7f0503cd"/>
    <ds:schemaRef ds:uri="68f7b8ef-41ba-448c-93c8-01823c7992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DfE 2021…..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Thrower</dc:creator>
  <cp:lastModifiedBy>C Charlesworth</cp:lastModifiedBy>
  <cp:revision>6</cp:revision>
  <dcterms:created xsi:type="dcterms:W3CDTF">2021-10-01T13:02:47Z</dcterms:created>
  <dcterms:modified xsi:type="dcterms:W3CDTF">2022-11-24T13:52:54Z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0x01010047EBD98B760E834ABCFE3BF722A95A97</vt:lpwstr>
  </property>
</Properties>
</file>